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17"/>
  </p:notesMasterIdLst>
  <p:handoutMasterIdLst>
    <p:handoutMasterId r:id="rId18"/>
  </p:handoutMasterIdLst>
  <p:sldIdLst>
    <p:sldId id="318" r:id="rId5"/>
    <p:sldId id="447" r:id="rId6"/>
    <p:sldId id="458" r:id="rId7"/>
    <p:sldId id="451" r:id="rId8"/>
    <p:sldId id="459" r:id="rId9"/>
    <p:sldId id="448" r:id="rId10"/>
    <p:sldId id="452" r:id="rId11"/>
    <p:sldId id="453" r:id="rId12"/>
    <p:sldId id="449" r:id="rId13"/>
    <p:sldId id="456" r:id="rId14"/>
    <p:sldId id="450" r:id="rId15"/>
    <p:sldId id="454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418F7A83-203C-438D-AC4B-4873775A22F0}">
          <p14:sldIdLst>
            <p14:sldId id="318"/>
          </p14:sldIdLst>
        </p14:section>
        <p14:section name="Speaker Introduction" id="{CC910EFA-D272-4405-8C58-382F7BFB64E9}">
          <p14:sldIdLst>
            <p14:sldId id="447"/>
            <p14:sldId id="458"/>
            <p14:sldId id="451"/>
            <p14:sldId id="459"/>
            <p14:sldId id="448"/>
            <p14:sldId id="452"/>
            <p14:sldId id="453"/>
            <p14:sldId id="449"/>
            <p14:sldId id="456"/>
            <p14:sldId id="450"/>
          </p14:sldIdLst>
        </p14:section>
        <p14:section name="Closing Slide" id="{537B508E-A9BA-42FE-9E52-47CEF29A2654}">
          <p14:sldIdLst>
            <p14:sldId id="454"/>
          </p14:sldIdLst>
        </p14:section>
        <p14:section name="Icons for Use" id="{CB6568B0-D15F-4DFD-B6D6-9BBBD8FDAA8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ny Perkins" initials="GP" lastIdx="1" clrIdx="0">
    <p:extLst>
      <p:ext uri="{19B8F6BF-5375-455C-9EA6-DF929625EA0E}">
        <p15:presenceInfo xmlns:p15="http://schemas.microsoft.com/office/powerpoint/2012/main" userId="S::Ginny.Perkins@blackbaud.me::56cdebde-e0ec-47b6-8fee-c5b54ab342d9" providerId="AD"/>
      </p:ext>
    </p:extLst>
  </p:cmAuthor>
  <p:cmAuthor id="2" name="Brandon Winchester" initials="BW" lastIdx="1" clrIdx="1">
    <p:extLst>
      <p:ext uri="{19B8F6BF-5375-455C-9EA6-DF929625EA0E}">
        <p15:presenceInfo xmlns:p15="http://schemas.microsoft.com/office/powerpoint/2012/main" userId="S::Brandon.Winchester@blackbaud.me::74517edf-1b7c-431c-8089-21297dddd2d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5898A"/>
    <a:srgbClr val="00B4F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07E45-0E43-4848-B8B0-34626E9F62BB}" v="121" dt="2020-08-17T13:31:11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6"/>
    <p:restoredTop sz="94826" autoAdjust="0"/>
  </p:normalViewPr>
  <p:slideViewPr>
    <p:cSldViewPr snapToGrid="0">
      <p:cViewPr varScale="1">
        <p:scale>
          <a:sx n="108" d="100"/>
          <a:sy n="108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232" y="216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2AC07-7FD9-8B41-9F5B-5C016869F0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1EAF-19E1-CE41-B2CB-0CFAE0AA8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528B3-D139-E343-B2E7-871E5A8990B9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E832-DF9C-B945-A094-4C98357A47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F9E4-9109-9D4B-A92D-F5DBBF6FA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AB3DA-07CC-B546-9391-D6F749A0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2ED-CC74-4A26-B20C-79BE421A6286}" type="datetimeFigureOut">
              <a:rPr lang="en-US" smtClean="0"/>
              <a:t>9/11/2020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7E7B-B4AE-4EC4-BDF7-E544FB64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8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4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1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27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Revolution and GitHub for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1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Havelena.com: </a:t>
            </a:r>
            <a:r>
              <a:rPr lang="en-US" b="1" dirty="0"/>
              <a:t>IT Enthusiast with passion for Business and Innovations // </a:t>
            </a:r>
            <a:r>
              <a:rPr lang="en-US" b="1" dirty="0" err="1"/>
              <a:t>IBMer</a:t>
            </a:r>
            <a:r>
              <a:rPr lang="en-US" b="1" dirty="0"/>
              <a:t> interested in Management and Leadership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81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6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33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7.sv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Green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5B769-9B3D-EE4E-B3B8-8AE51295439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9425DF-0580-664D-BF1D-39D4AC6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DBC557E-95AA-C74A-AC49-86135790D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Diff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1B8A1902-4471-6B4E-B3D9-F846BEA77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D29B41-0C30-AF49-91C2-793B37EDD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18621AC-20E3-DC4E-A218-2D9634049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F0136ED-B4B4-664E-87D4-18BB9C1C7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544E822-BC93-2D43-B248-8CA5339208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B30DDF61-5333-2044-9D96-9141F72C87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F7D9C197-7B48-1B42-A8D0-8C8BEE73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079BA5E-2D82-AA49-9538-02195A3C12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4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C1C9425-16BB-F84E-90F3-8EEAB389F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4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D59F42A-DB6D-EF4C-8B25-D6827A8036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8261B31-271A-5C42-9D6D-3266DB35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11642-A299-C645-9D58-BCBEDBF77E2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89677C5-5976-C44D-B24A-72E99A282D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4E0FCD-EA29-5C4F-9B7E-2A39BC0F00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F633B4EE-3893-BD41-9D83-DB4E0FB98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390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61469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23EC01C-C983-BE4C-AD6A-D6514B65F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243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42928AF-F2DB-0343-96CC-83834F538F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5639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EA438F3-1394-3C41-B6BF-CDDC6EA2BF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9294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35429AF-DC26-7C49-9EF3-B04C68EC6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03C13C-7506-3143-935A-3F32588975B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3A1C399F-309C-4644-AD8E-D96C1D071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34D361-8AD9-DA49-B2EF-7783FAC391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5F41F84-0C51-DD45-98C6-D58EF68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58462" y="126289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62AB0E1-5461-D54D-813B-22E6D8162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838466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FA6F515-502F-9545-8FD7-1D4E533F1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D0C92FF0-5D57-C242-9D45-AB6C1CC66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01E2B8-C8C7-8344-85C8-F0F4DBC15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E356AE-F884-9341-B071-3D355712086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E770B978-4616-CA4C-A7FA-6D865F43A8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7766D3-24F7-1247-AD73-C8368FD94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, Diff Companie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9B2FAC9-0948-9F4D-B3B9-1F5D231CE5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18462FB-5255-A246-B247-652DC6007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99835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E2B8EA-C7F0-9847-9E48-55A9ACCF0E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877931E-1C4D-034B-82E0-AE5CC6728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2AF5C0F4-7DA2-3741-B9D9-23DAE23B14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A5E1ACD-8477-3B45-983E-ADB3F6D616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31A57F1-A7D7-9446-92F6-84D88BBB7D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64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62418D13-DBB5-6B49-949D-8203C48CAF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1E0CC1AA-8A97-2B45-B655-D50A6C68CE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64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35A44470-115C-AB41-9771-61833D9D01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64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E11B26-BFA4-EC46-A6AB-4B23FE0D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520465-1E60-2D43-B95C-E6B5D45A1835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2B17503-55F4-304E-B09B-94F8C651A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EC6CCE-B95D-1F43-B0ED-1248B9E91C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Single Presen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838200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92545CA-0F1F-0244-8C6C-A728C02A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908005"/>
            <a:ext cx="1752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" y="1295400"/>
            <a:ext cx="3048000" cy="3048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Your Picture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A4412B82-5085-E54F-AEFD-0646E85033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799" y="1295400"/>
            <a:ext cx="480059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BEE42-9F23-9A4E-8BD2-7108A2167694}"/>
              </a:ext>
            </a:extLst>
          </p:cNvPr>
          <p:cNvSpPr txBox="1"/>
          <p:nvPr userDrawn="1"/>
        </p:nvSpPr>
        <p:spPr>
          <a:xfrm>
            <a:off x="5029201" y="344406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4B361B3A-6658-8940-A276-78DAFF692B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9200" y="3672663"/>
            <a:ext cx="2941675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6AB7CF9C-3D5B-5145-94E8-BC855E4551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0" y="4441032"/>
            <a:ext cx="6096000" cy="2133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1800" b="0" kern="1200" dirty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lvl="0" indent="0" algn="l" defTabSz="457189" rtl="0" fontAlgn="base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dirty="0"/>
              <a:t>Here is where you would include some personal points about yourself and list your personal connection to the philanthropic community (perhaps an interest you have or a favorite experience). This portion is meant to tell the audience a little bit more about who you 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9EDEB-4ABD-C641-9F56-BDDC3C3E338B}"/>
              </a:ext>
            </a:extLst>
          </p:cNvPr>
          <p:cNvSpPr txBox="1"/>
          <p:nvPr userDrawn="1"/>
        </p:nvSpPr>
        <p:spPr>
          <a:xfrm>
            <a:off x="5029200" y="188567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F85DE4CD-D973-7F43-84E7-28844027E2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2114274"/>
            <a:ext cx="53340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DE1378-902B-5740-B8AE-B82186156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0" y="4343400"/>
            <a:ext cx="1676400" cy="1676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0605320-6D92-5249-B7E7-5BB9F16672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838200"/>
            <a:ext cx="16764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F81DF6-356B-894B-8128-B5CA2D782ED8}"/>
              </a:ext>
            </a:extLst>
          </p:cNvPr>
          <p:cNvSpPr txBox="1"/>
          <p:nvPr userDrawn="1"/>
        </p:nvSpPr>
        <p:spPr>
          <a:xfrm>
            <a:off x="5029200" y="421243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5D59B-DB74-6C48-AC9B-835A99C37F3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4F3201-DAC2-474C-B98F-D5702845CA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F5C46C4C-D237-4E4E-B850-6FC6E48D39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2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E4A2D878-77B4-CB4C-B5C0-8E552275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723" y="1254370"/>
            <a:ext cx="1676400" cy="876300"/>
          </a:xfrm>
          <a:prstGeom prst="rect">
            <a:avLst/>
          </a:prstGeom>
        </p:spPr>
      </p:pic>
      <p:sp>
        <p:nvSpPr>
          <p:cNvPr id="82" name="Picture Placeholder 58">
            <a:extLst>
              <a:ext uri="{FF2B5EF4-FFF2-40B4-BE49-F238E27FC236}">
                <a16:creationId xmlns:a16="http://schemas.microsoft.com/office/drawing/2014/main" id="{3CB9BE25-DD96-EF46-BF48-F8A207E4D70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4008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3D62B-4D05-184C-86B5-C7947D77011E}"/>
              </a:ext>
            </a:extLst>
          </p:cNvPr>
          <p:cNvSpPr txBox="1"/>
          <p:nvPr userDrawn="1"/>
        </p:nvSpPr>
        <p:spPr>
          <a:xfrm>
            <a:off x="6553199" y="4902328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058C0C53-2CD6-4042-A7C8-91AB669E03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198" y="5105528"/>
            <a:ext cx="2738476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C3E7F5-6A2D-C44C-90C9-9A6CA1EFEB0A}"/>
              </a:ext>
            </a:extLst>
          </p:cNvPr>
          <p:cNvSpPr txBox="1"/>
          <p:nvPr userDrawn="1"/>
        </p:nvSpPr>
        <p:spPr>
          <a:xfrm>
            <a:off x="65532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AC28CEC8-8796-C94A-9CF6-75B4FBF162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C52BD408-97C5-2A47-8070-26FD12D760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32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58B1457-D469-4E49-9979-15F2F0DC23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3199" y="3265671"/>
            <a:ext cx="4808415" cy="33166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AB64CB-BAFD-B347-AE4E-1B2AF6D53376}"/>
              </a:ext>
            </a:extLst>
          </p:cNvPr>
          <p:cNvSpPr txBox="1"/>
          <p:nvPr userDrawn="1"/>
        </p:nvSpPr>
        <p:spPr>
          <a:xfrm>
            <a:off x="65532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D6B1EDB1-0158-D242-AE3B-65E277162F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32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93" name="Picture Placeholder 58">
            <a:extLst>
              <a:ext uri="{FF2B5EF4-FFF2-40B4-BE49-F238E27FC236}">
                <a16:creationId xmlns:a16="http://schemas.microsoft.com/office/drawing/2014/main" id="{04B71964-E892-4141-ADEE-6B117328C0D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82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C48700-74D9-3B4E-A192-72DDBB61B97A}"/>
              </a:ext>
            </a:extLst>
          </p:cNvPr>
          <p:cNvSpPr txBox="1"/>
          <p:nvPr userDrawn="1"/>
        </p:nvSpPr>
        <p:spPr>
          <a:xfrm>
            <a:off x="989464" y="4907031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7" name="Text Placeholder 36">
            <a:extLst>
              <a:ext uri="{FF2B5EF4-FFF2-40B4-BE49-F238E27FC236}">
                <a16:creationId xmlns:a16="http://schemas.microsoft.com/office/drawing/2014/main" id="{C42CAD17-6C7C-1E46-8C42-C0FBA9167E6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9463" y="5110231"/>
            <a:ext cx="2744337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E76457-2AE8-384D-A50E-04B1191ED682}"/>
              </a:ext>
            </a:extLst>
          </p:cNvPr>
          <p:cNvSpPr txBox="1"/>
          <p:nvPr userDrawn="1"/>
        </p:nvSpPr>
        <p:spPr>
          <a:xfrm>
            <a:off x="9906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99" name="Text Placeholder 36">
            <a:extLst>
              <a:ext uri="{FF2B5EF4-FFF2-40B4-BE49-F238E27FC236}">
                <a16:creationId xmlns:a16="http://schemas.microsoft.com/office/drawing/2014/main" id="{C0E37C12-5A6E-1142-B270-917471FC6E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906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100" name="Text Placeholder 36">
            <a:extLst>
              <a:ext uri="{FF2B5EF4-FFF2-40B4-BE49-F238E27FC236}">
                <a16:creationId xmlns:a16="http://schemas.microsoft.com/office/drawing/2014/main" id="{BD05D02D-9971-1F47-A5D5-BB9B7B124D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06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1" name="Text Placeholder 36">
            <a:extLst>
              <a:ext uri="{FF2B5EF4-FFF2-40B4-BE49-F238E27FC236}">
                <a16:creationId xmlns:a16="http://schemas.microsoft.com/office/drawing/2014/main" id="{60926D32-87E2-5E45-9469-C6676D54B52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0599" y="3265671"/>
            <a:ext cx="4800601" cy="3316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D3BDCB-CCB6-FE4B-BBE9-02FE626C3BC2}"/>
              </a:ext>
            </a:extLst>
          </p:cNvPr>
          <p:cNvSpPr txBox="1"/>
          <p:nvPr userDrawn="1"/>
        </p:nvSpPr>
        <p:spPr>
          <a:xfrm>
            <a:off x="9906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103" name="Text Placeholder 36">
            <a:extLst>
              <a:ext uri="{FF2B5EF4-FFF2-40B4-BE49-F238E27FC236}">
                <a16:creationId xmlns:a16="http://schemas.microsoft.com/office/drawing/2014/main" id="{7F4C734B-BFD1-364C-8BE5-CA145DD5497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06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104" name="Text Placeholder 36">
            <a:extLst>
              <a:ext uri="{FF2B5EF4-FFF2-40B4-BE49-F238E27FC236}">
                <a16:creationId xmlns:a16="http://schemas.microsoft.com/office/drawing/2014/main" id="{BB5C2B03-46F9-DC45-8FAE-D42F1448C9B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3201" y="4484145"/>
            <a:ext cx="172329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408AD04E-3EC7-CC41-AF76-2216209DA3C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4484145"/>
            <a:ext cx="173696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324A73-94C2-5C4D-9DBC-8679A447796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80EFC78-B219-2E4B-9316-246F025629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952D9550-FCE9-174A-8131-65002642EC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3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306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96B2782-8331-6F43-8ABA-A14769FA2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6031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E4FE7C-82D9-6643-B2E4-1CF761EFA1E1}"/>
              </a:ext>
            </a:extLst>
          </p:cNvPr>
          <p:cNvSpPr txBox="1"/>
          <p:nvPr userDrawn="1"/>
        </p:nvSpPr>
        <p:spPr>
          <a:xfrm>
            <a:off x="933937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C47F0265-9E3D-9442-82AE-5DF35B9795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37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D6AD5D05-C1AE-BE4B-B758-AB57815CC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307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988429-B364-084F-A388-32DDF3C9CF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637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5058C-1A0A-F443-B4BE-95F11D35DAD7}"/>
              </a:ext>
            </a:extLst>
          </p:cNvPr>
          <p:cNvSpPr txBox="1"/>
          <p:nvPr userDrawn="1"/>
        </p:nvSpPr>
        <p:spPr>
          <a:xfrm>
            <a:off x="933937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1DD73B5F-53C2-1B40-B3A4-D847486630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637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C8536B56-96EC-624D-839F-8FE1418713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58324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4F92DAEE-697F-474E-812B-5D270D020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4418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3" name="Picture Placeholder 58">
            <a:extLst>
              <a:ext uri="{FF2B5EF4-FFF2-40B4-BE49-F238E27FC236}">
                <a16:creationId xmlns:a16="http://schemas.microsoft.com/office/drawing/2014/main" id="{D638D113-64A6-664C-8BF9-6EE66EDC28F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6049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8D46A-F51B-8247-9EC8-D2C2DD59817D}"/>
              </a:ext>
            </a:extLst>
          </p:cNvPr>
          <p:cNvSpPr txBox="1"/>
          <p:nvPr userDrawn="1"/>
        </p:nvSpPr>
        <p:spPr>
          <a:xfrm>
            <a:off x="4573955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2ED4437-8F7D-5C49-9C5E-9BFCE86786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63655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F6D553A2-FE0D-D142-A826-B638499BCE5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8325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FD92EEE8-83FD-CD4A-8A0E-9E64957101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63655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0CDE73-F52E-D641-B8C5-0F1C5E9E606A}"/>
              </a:ext>
            </a:extLst>
          </p:cNvPr>
          <p:cNvSpPr txBox="1"/>
          <p:nvPr userDrawn="1"/>
        </p:nvSpPr>
        <p:spPr>
          <a:xfrm>
            <a:off x="4573955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AE874FB1-F240-104C-B476-1E7C7CCA80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63655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29AD925F-FE8A-C74C-892F-1B6D2EEDA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53400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1AE84CD-F896-A84C-BACD-4C30B17301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49494" y="3673231"/>
            <a:ext cx="2782277" cy="368595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7" name="Picture Placeholder 58">
            <a:extLst>
              <a:ext uri="{FF2B5EF4-FFF2-40B4-BE49-F238E27FC236}">
                <a16:creationId xmlns:a16="http://schemas.microsoft.com/office/drawing/2014/main" id="{FC2E7179-519B-9041-9E7F-E4FA3D5D296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911125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178B21-A4A6-1248-9422-B1140FF7C06D}"/>
              </a:ext>
            </a:extLst>
          </p:cNvPr>
          <p:cNvSpPr txBox="1"/>
          <p:nvPr userDrawn="1"/>
        </p:nvSpPr>
        <p:spPr>
          <a:xfrm>
            <a:off x="8169031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D256199B-1E38-8D40-B9A9-C93E6AD9E2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58731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3E161C2B-1F91-8C4F-BD15-C9B33C9571C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153401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33C2907B-F06D-DB4A-AB50-2DC7A3713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731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C0A8F4-74E6-124A-8ADE-A820FFD73EC6}"/>
              </a:ext>
            </a:extLst>
          </p:cNvPr>
          <p:cNvSpPr txBox="1"/>
          <p:nvPr userDrawn="1"/>
        </p:nvSpPr>
        <p:spPr>
          <a:xfrm>
            <a:off x="8169031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2EEB75C3-9C0A-4B43-96FE-73EAC2C4DD6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58731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E3B8192-04B4-B448-9B5F-F576314FF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029" y="1320801"/>
            <a:ext cx="1381282" cy="7220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D79C07-FEB6-5548-9814-1A01C843BE16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C5D8A4-7EF7-0E46-98B8-A89683ECC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5AF895CF-D08F-AD40-95A2-56214570CB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pt 1">
    <p:bg>
      <p:bgPr>
        <a:gradFill>
          <a:gsLst>
            <a:gs pos="100000">
              <a:schemeClr val="accent3">
                <a:lumMod val="97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265C845-369B-E448-B029-1E907922A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1554862"/>
            <a:ext cx="7315200" cy="1524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SLIDE DIVIDER 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1F7A11F-92C0-4246-989B-C37DDDB83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4550" y="3307462"/>
            <a:ext cx="7315200" cy="8599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 cap="none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84E1FE-1857-5545-AC87-B7BE7CB4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419" y="1395228"/>
            <a:ext cx="1636509" cy="100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C539FB-CFAE-124D-B105-463A8397D8BB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D33B2A2-1D61-2044-A4B8-74A76CECF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4F4FB1-9A46-DF44-A849-CD61B37D5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2677B9-63D4-D142-8162-B3BD0F85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D96347-2A68-1945-8043-04660E2544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8B6B20E9-38DA-7C44-A10C-46294E83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2F781B-619A-C54E-8760-AB3C22A76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9BC12-A420-694B-9B7C-0C49246EFB6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C4121-6396-8C48-AAAB-A075A80F0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4B5D12-C6ED-3441-A389-AE2C695D75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2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887FA4B8-02C1-AB46-A23C-7F820DF33C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8DBD32C-715E-9C4B-94CC-15393C465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CC0EAE5-5CAB-B748-9DEA-7A15955F3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6ACAE63-24C2-974A-8C88-7CDEC385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05995-4600-824F-B200-319930D53B1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F0CFCC09-8CEC-1C4D-86D0-8848052FC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DB4393-A5A0-054D-8E32-233812BBC7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White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0338B-A7E7-8740-BC66-03E4DCA7B83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39140-25B4-7643-B046-70685DF9E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6197" y="6670892"/>
            <a:ext cx="838388" cy="12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52B69-0E5B-994B-AAF7-0C32F9551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72529" y="6660424"/>
            <a:ext cx="2968495" cy="1255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A60F-3563-974A-96FD-0B25DA64E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A8F442-E54E-9444-B768-078F0A2D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8CDC1-55B1-564D-B333-3CFC3111BB4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DAB8FA2-4A32-1144-AE86-1F1ABA845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E77D2640-8722-A54B-B389-65061770C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4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F0CDE-5471-5647-9B94-698E73DB977B}"/>
              </a:ext>
            </a:extLst>
          </p:cNvPr>
          <p:cNvSpPr/>
          <p:nvPr userDrawn="1"/>
        </p:nvSpPr>
        <p:spPr>
          <a:xfrm>
            <a:off x="1" y="6580554"/>
            <a:ext cx="12192000" cy="28336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B88E-DFBE-5D42-9EDB-7E7BAA3A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543" y="6649885"/>
            <a:ext cx="838388" cy="129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BA885-52F9-2F44-9BAD-259D533906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" y="6631647"/>
            <a:ext cx="895643" cy="17555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5D18A77-FDD2-A94E-B894-EA7EC7D6B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E28D74-BD0B-A748-95D5-A9A717EDA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F60E34-4E1A-F244-9AF4-6EEF460F1A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7076F1-130A-3747-8BAF-EC8A22564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56DA7-C429-0444-AE85-0403DF1F94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1411" y="6649231"/>
            <a:ext cx="2968494" cy="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1B5208E-C69A-6E4C-8372-16ADAAF50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97" r="12504"/>
          <a:stretch/>
        </p:blipFill>
        <p:spPr>
          <a:xfrm>
            <a:off x="5891507" y="0"/>
            <a:ext cx="6300493" cy="4480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12A28C-4882-7346-BFC1-7B53C48E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1" b="61150"/>
          <a:stretch/>
        </p:blipFill>
        <p:spPr>
          <a:xfrm>
            <a:off x="-80920" y="6134776"/>
            <a:ext cx="6528996" cy="444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658E5-48FE-4047-A08B-4D4CE438407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E7BDA33-75EE-B04C-B3C2-EF9B17824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DD372-5057-984F-9073-09FEFDF13C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EC5F-2F50-CF41-9F61-60322017F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443" y="-424320"/>
            <a:ext cx="6355772" cy="8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43736-C999-9E4C-99F6-FE93A560F91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2DF159-F645-A645-80A0-3169748F0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5D6AC2D-9B26-9B43-9E52-423B6E84BC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4B7B0A2-584F-1542-B1F6-2D1E1465F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E06E78-1AA4-4D4F-9EC4-58C7D3FE8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2102F4C-80E6-2F4E-BE8A-A11BEEB72F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B36F5-4E7E-7A4A-8051-3698E9B9C52D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4367F3F1-7D19-C34F-9B54-B9F75A4F09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C7E6FEE-58F7-CB48-AC8B-F445AA1581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C4B333A-1366-1E42-89DE-254D504E7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329E3F-A3FE-C54F-B75B-C74FB718E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35D2378D-57AD-F94E-9E74-FA7C929F9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3D5EC-132F-6946-89DD-0D7F2E4D578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2AAA5C7-0D84-2542-86D8-0EFB00532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7E25C51-648D-D346-8EAC-DBFAF0A58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B5E96A-C92B-784F-98C0-4A17E2BA3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4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801DD1C-1C76-0B40-ADAD-1665617B8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392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120778D-42CA-7743-A5D3-74184A7B15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7AD4B26-415B-434F-A416-F9A9875FF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4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B4D4C22-7B7F-754D-AEE4-88458013F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92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5473A3D-B039-9A4C-87E7-1F9E2F96D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88A56-E6F8-E24B-BB18-3E04B5F5E60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65E98-D7A9-D24D-92EC-B08860A1B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719C13D-456B-B643-AF21-4082084745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E2025D-7772-1C43-AC30-C49C488A0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1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84F5201-B1D6-1648-92ED-4F97EA7478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7BDCA-78DF-CF4C-AF02-080CE6637D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AF0DBA0-D859-FA46-8717-C35212476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5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3BB6DCEF-6B41-6145-9435-36A7C582F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0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E527D53-B368-1448-A8D3-CA180BCE3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5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272051C-A1C5-6B45-B2F8-52202B5970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00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0C010F4-23DF-AC4A-B202-6FD17E1082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9600" y="257029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435DEF12-3CA5-C944-B59E-F944FE268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5118" y="1734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0FD7398-613F-4246-B761-24E3CFAFD7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5629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45434E08-5343-4643-A8B1-CA761802D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5118" y="4020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78654-6CA2-AF46-A887-F157E16E4AE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39AC510-9878-AD47-B2C1-AF0A70EE0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487CCF2-6393-B940-90CD-983BDD2B5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90542-CAAE-9142-989A-7D7852E2ECD3}"/>
              </a:ext>
            </a:extLst>
          </p:cNvPr>
          <p:cNvSpPr/>
          <p:nvPr userDrawn="1"/>
        </p:nvSpPr>
        <p:spPr>
          <a:xfrm>
            <a:off x="579909" y="2238030"/>
            <a:ext cx="1899864" cy="18998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76491F-3106-CE48-915D-B94666DA04A4}"/>
              </a:ext>
            </a:extLst>
          </p:cNvPr>
          <p:cNvSpPr/>
          <p:nvPr userDrawn="1"/>
        </p:nvSpPr>
        <p:spPr>
          <a:xfrm>
            <a:off x="3560245" y="17749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FCE77-607C-184D-AA17-86CDF44C304B}"/>
              </a:ext>
            </a:extLst>
          </p:cNvPr>
          <p:cNvSpPr/>
          <p:nvPr userDrawn="1"/>
        </p:nvSpPr>
        <p:spPr>
          <a:xfrm>
            <a:off x="3771034" y="413498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BE7C9-505A-9D45-9C69-85F58B3BDB11}"/>
              </a:ext>
            </a:extLst>
          </p:cNvPr>
          <p:cNvSpPr/>
          <p:nvPr userDrawn="1"/>
        </p:nvSpPr>
        <p:spPr>
          <a:xfrm>
            <a:off x="5341535" y="3728006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F0C8AA-CBE6-9E40-8F64-7FCC23AFD5E6}"/>
              </a:ext>
            </a:extLst>
          </p:cNvPr>
          <p:cNvSpPr/>
          <p:nvPr userDrawn="1"/>
        </p:nvSpPr>
        <p:spPr>
          <a:xfrm>
            <a:off x="8828425" y="1481157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E8EC1-41E2-8442-B044-207E4F933584}"/>
              </a:ext>
            </a:extLst>
          </p:cNvPr>
          <p:cNvSpPr/>
          <p:nvPr userDrawn="1"/>
        </p:nvSpPr>
        <p:spPr>
          <a:xfrm>
            <a:off x="7651740" y="4827341"/>
            <a:ext cx="1441964" cy="14419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98E71-3946-7142-A108-F92290F2C7BE}"/>
              </a:ext>
            </a:extLst>
          </p:cNvPr>
          <p:cNvSpPr/>
          <p:nvPr userDrawn="1"/>
        </p:nvSpPr>
        <p:spPr>
          <a:xfrm>
            <a:off x="2369382" y="171820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C4D66F-467E-2740-82BA-7008416B1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3" y="3067933"/>
            <a:ext cx="136863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76C7431B-78A4-2349-9545-AA431B7B7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88" y="2345420"/>
            <a:ext cx="1266186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CA8B5890-3A10-6C41-A6AA-76A0812DDA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965" y="2765089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C3FBA403-7CB1-D143-8DD3-5D72EB5A2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964" y="2031864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ADCF5CC9-2D62-F441-913A-F6BE855E2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0284" y="4772654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C9E91A59-5C83-F44C-B830-59BD739FA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50283" y="4039429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30D999-8D85-C444-94A5-0FAFBB8E5FED}"/>
              </a:ext>
            </a:extLst>
          </p:cNvPr>
          <p:cNvSpPr/>
          <p:nvPr userDrawn="1"/>
        </p:nvSpPr>
        <p:spPr>
          <a:xfrm>
            <a:off x="8861760" y="26910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6E3B516F-5E11-DB46-928E-55F7E01D7F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509" y="3735668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0D93C9BD-83AB-1546-979E-650CE9D10A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508" y="3002443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34480EC-6CB2-6041-8421-CD9EC68C4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81384">
            <a:off x="1470279" y="4103974"/>
            <a:ext cx="1477981" cy="152724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76A9DA-BB66-6148-A7BE-84924016D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00000">
            <a:off x="6655134" y="2499791"/>
            <a:ext cx="1210099" cy="12504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69FF3B-2185-2A48-BF08-0C642F22D07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8E47058-9072-2B41-AB21-99ED34D50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0578D610-4542-B744-B36A-68C718182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FF4269E-9932-B846-BF45-6ADAE799E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107512"/>
            <a:ext cx="4114169" cy="1981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a special point you want to make here.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5250159" cy="24574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25CC-1F4C-034D-88B1-8906E8FB00F1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024E16-4FA2-FA4B-9D48-FF1683E4F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715240B-4D47-2042-8208-9AC504AF2E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Green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6AD80-FCB9-7C4F-9C2D-AD074F84BE92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A25276D-C708-3C42-806E-F1D9169F5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B342405-0EAF-3548-A2FF-73A30A17B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D747EB5A-3545-F049-87C6-AFE5889CB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6959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60049ABA-DF3B-B242-813C-1A2D0EBE6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19662FB-DD2D-5949-A40B-AA245EE45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959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CBF1D-923E-EB4C-BE11-A34303C3C45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A4639B9-1276-904C-9CA9-CA4C6994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20DAC288-5E93-C14C-8493-517009412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B3D2CE-7BB0-DE47-8934-9E1825F5C110}"/>
              </a:ext>
            </a:extLst>
          </p:cNvPr>
          <p:cNvSpPr/>
          <p:nvPr userDrawn="1"/>
        </p:nvSpPr>
        <p:spPr>
          <a:xfrm>
            <a:off x="1193042" y="1295400"/>
            <a:ext cx="3048000" cy="3048000"/>
          </a:xfrm>
          <a:prstGeom prst="ellipse">
            <a:avLst/>
          </a:prstGeom>
          <a:gradFill>
            <a:gsLst>
              <a:gs pos="100000">
                <a:schemeClr val="accent3">
                  <a:alpha val="92000"/>
                  <a:lumMod val="97000"/>
                </a:schemeClr>
              </a:gs>
              <a:gs pos="5000">
                <a:schemeClr val="accent1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692" y="150622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 and Paste Icon from Reverse Icon Library Here (in the Appendix)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C809F36-7AEA-3549-A639-7BB16C1827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1772" y="149166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2712883"/>
            <a:ext cx="5670550" cy="25146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here. If Slide Title fits in one line then move this text block up to be closer to the Title.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84559-E47D-E447-978E-06F0343E9E58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D9B6D2-BA54-9346-8E57-DB42FEEE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0111FFE-4DEC-F541-87D5-4C41C9754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764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9D42D2C-AAD2-C648-8037-1F6AA6938A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9585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45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C2875E2-D7A3-9D4C-9D14-9AF818668E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5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842635B-260A-F74F-98A1-6B9C440E1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188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4DB21-E56F-D248-B25E-836FC2F1D04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DC5ED1-BC46-3B46-8727-A12764B3B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64F8F2-58B5-054B-8CD5-0D6A3AD8A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7200" y="1338979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4C62EDF-4C39-5444-881C-4C6C30799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885950"/>
            <a:ext cx="6274532" cy="3276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60CBAE7-4E99-3346-9AF1-19BD0EA43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7200" y="373380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Icon Descriptor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54B27-6BC9-8549-9FC4-1E3F1572624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64267C-4051-9345-9E5F-DD16CC68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40BBE016-EF06-0048-A060-FED234C3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Sing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E4737-B374-6A4B-86E1-34A294D5E15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3CF3F1-981D-6E4A-8D3E-7EB93B143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5DB380B-A72A-8945-AE8E-19B87F992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A0905392-FB11-734D-B56C-9521C29C66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Detail of Screenshot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57800" y="1219200"/>
            <a:ext cx="6457950" cy="4386532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Main Screenshot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2C7E7-CEBA-AB49-A741-6FFF1F2B0BB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914F7C-2E2D-DE40-8B3B-C31D20C8D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47678CE-59B2-3C48-8D18-72AF961E5F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2067" y="973742"/>
            <a:ext cx="6538365" cy="4901076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8BFD-D4C5-744D-8EB5-507F2CDED4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74840" y="582627"/>
            <a:ext cx="8429224" cy="5818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FC04D-648B-1547-A0C7-64DB0B0AEDDA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4066FD-D46A-544D-9D78-3632D77ED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45D1BDF-7362-A147-937F-3455ACE74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_Vertical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667000"/>
            <a:ext cx="3571338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066800"/>
            <a:ext cx="3571338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2DE10F4-CDD3-734C-A079-C776E9F59F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415" y="1314449"/>
            <a:ext cx="4991099" cy="604157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Screenshot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71444-43A7-9340-AB55-FEC84A81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3810"/>
          <a:stretch/>
        </p:blipFill>
        <p:spPr>
          <a:xfrm rot="5400000">
            <a:off x="4970786" y="645597"/>
            <a:ext cx="6518996" cy="5905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54FE-F956-F648-8E13-3C2B875CB45E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221C4E-1F44-2B42-B8FE-23C90B48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D93CFFD-4E35-9E41-A473-3A088D661F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Lef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5985006-34BF-2B42-83DB-AE6E019E5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02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86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0600" y="2667000"/>
            <a:ext cx="32004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0600" y="1066800"/>
            <a:ext cx="32004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CAEA5-1128-084F-A14D-3A9260CA868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BF936-89A6-AA41-AD17-E0AB86DC5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FF004C2-24DE-2A49-B927-8743F2351A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Righ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30DAE0-D7C2-0A4C-9F1B-74AE2ADC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6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952C5-5DC7-EF4C-8F78-B27EF504D147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8FA83-DD72-5B44-B8A5-81364E9E9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B995ED9C-C94E-2345-9DAE-C1FF1E6F0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White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50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2CCC5-6088-A243-B0D6-E6394698C9F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6507FE77-D7BB-C743-AEBE-16F985A90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CAB19D-80C2-A941-B5D4-04BC6FB5F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D42381-E9BD-964E-AE1C-8BED28BB9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4379" y="947055"/>
            <a:ext cx="2645228" cy="47434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F27C-16AE-DF42-8D8E-FEC729FC4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349" y="163285"/>
            <a:ext cx="6270171" cy="6270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43983C-68CA-AF45-ADBE-EE3EABF76F1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B866C1-A2B4-4945-8B32-D13A8D2D5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EE5954F-A973-0345-8967-6906CD933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11C4D5A5-E61A-5A4E-9970-A949E8FA79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978" y="1106964"/>
            <a:ext cx="2560208" cy="450189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60F582-1C99-6A4A-9478-5387AABA9E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9072" y="1349173"/>
            <a:ext cx="2212521" cy="38514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3A040-9465-B348-9670-2B39E07670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50871" y="383722"/>
            <a:ext cx="5943600" cy="594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618CED-25E6-D548-9DB1-281E3498C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3993" y="702129"/>
            <a:ext cx="5127172" cy="5127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B80EF-AEA8-8844-88C8-EF4538EFD76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79691AD-2A94-CD42-9C28-84346ABFB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8155ED93-21DE-E54F-B925-659E5F5301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No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No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5DEE8A-A2C5-024E-83AD-C1021A8054C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4FAE0079-0A49-304B-B903-1994E048F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460A6C-C4AF-E347-BEE9-6BECA7B1BD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668ADCD-ABB2-0347-A55A-445C33ECF6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8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C750982D-656D-204D-BEDE-CE6D4A87D3A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6576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06A6323-844F-8C40-B4CB-7587F0BDCAC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2972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269822D-4AE2-5E4C-AACA-4336F415D7C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43000" y="46627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1C57810-EA6D-3542-9E29-F1524307C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8C3FFC-DC08-054B-85FE-450DF82B209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FC42CEEF-EC62-6944-8E0C-755138B21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9DDEE70-5C5E-6A4A-A9DF-E7FD5391DE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Same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4D9604A-DDA0-6A47-AEAF-3AB746209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B29444-D1D4-A742-AC94-8585A49F97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FDCF0B-E157-C648-9481-B573B5361AD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B0FD5-48E9-114B-8FAE-56F60AED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2CFF1-C0F7-A747-B6D1-DFD7E0CE12A2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76C804A-3251-4142-9354-77A6DB45C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4C298D6-315C-8E43-89C8-FBDCA598CE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777" r:id="rId2"/>
    <p:sldLayoutId id="2147483780" r:id="rId3"/>
    <p:sldLayoutId id="2147483779" r:id="rId4"/>
    <p:sldLayoutId id="2147483778" r:id="rId5"/>
    <p:sldLayoutId id="2147483781" r:id="rId6"/>
    <p:sldLayoutId id="2147483827" r:id="rId7"/>
    <p:sldLayoutId id="2147483806" r:id="rId8"/>
    <p:sldLayoutId id="2147483784" r:id="rId9"/>
    <p:sldLayoutId id="2147483798" r:id="rId10"/>
    <p:sldLayoutId id="2147483783" r:id="rId11"/>
    <p:sldLayoutId id="2147483785" r:id="rId12"/>
    <p:sldLayoutId id="2147483799" r:id="rId13"/>
    <p:sldLayoutId id="2147483788" r:id="rId14"/>
    <p:sldLayoutId id="2147483787" r:id="rId15"/>
    <p:sldLayoutId id="2147483786" r:id="rId16"/>
    <p:sldLayoutId id="2147483822" r:id="rId17"/>
    <p:sldLayoutId id="2147483775" r:id="rId18"/>
    <p:sldLayoutId id="2147483809" r:id="rId19"/>
    <p:sldLayoutId id="2147483810" r:id="rId20"/>
    <p:sldLayoutId id="2147483811" r:id="rId21"/>
    <p:sldLayoutId id="2147483789" r:id="rId22"/>
    <p:sldLayoutId id="2147483824" r:id="rId23"/>
    <p:sldLayoutId id="2147483825" r:id="rId24"/>
    <p:sldLayoutId id="2147483807" r:id="rId25"/>
    <p:sldLayoutId id="2147483816" r:id="rId26"/>
    <p:sldLayoutId id="2147483818" r:id="rId27"/>
    <p:sldLayoutId id="2147483819" r:id="rId28"/>
    <p:sldLayoutId id="2147483820" r:id="rId29"/>
    <p:sldLayoutId id="2147483821" r:id="rId30"/>
    <p:sldLayoutId id="2147483805" r:id="rId31"/>
    <p:sldLayoutId id="2147483814" r:id="rId32"/>
    <p:sldLayoutId id="2147483815" r:id="rId33"/>
    <p:sldLayoutId id="2147483804" r:id="rId34"/>
    <p:sldLayoutId id="2147483803" r:id="rId35"/>
    <p:sldLayoutId id="2147483802" r:id="rId36"/>
    <p:sldLayoutId id="2147483812" r:id="rId37"/>
    <p:sldLayoutId id="2147483797" r:id="rId38"/>
    <p:sldLayoutId id="2147483794" r:id="rId39"/>
    <p:sldLayoutId id="2147483795" r:id="rId40"/>
    <p:sldLayoutId id="2147483796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b="0" i="0" kern="1200" cap="none" spc="20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2pPr>
      <a:lvl3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3pPr>
      <a:lvl4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4pPr>
      <a:lvl5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8pPr>
      <a:lvl9pPr marL="1828753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9pPr>
    </p:titleStyle>
    <p:bodyStyle>
      <a:lvl1pPr marL="243834" indent="-243834" algn="l" defTabSz="457189" rtl="0" fontAlgn="base">
        <a:spcBef>
          <a:spcPts val="1600"/>
        </a:spcBef>
        <a:spcAft>
          <a:spcPct val="0"/>
        </a:spcAft>
        <a:buSzPct val="90000"/>
        <a:buFontTx/>
        <a:buBlip>
          <a:blip r:embed="rId43"/>
        </a:buBlip>
        <a:defRPr sz="2000" kern="1200">
          <a:solidFill>
            <a:srgbClr val="6B6F71"/>
          </a:solidFill>
          <a:latin typeface="Arial"/>
          <a:ea typeface="+mn-ea"/>
          <a:cs typeface="Arial"/>
        </a:defRPr>
      </a:lvl1pPr>
      <a:lvl2pPr marL="487668" indent="-243834" algn="l" defTabSz="457189" rtl="0" fontAlgn="base">
        <a:spcBef>
          <a:spcPts val="300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600" kern="1200">
          <a:solidFill>
            <a:srgbClr val="6B6F71"/>
          </a:solidFill>
          <a:latin typeface="Arial"/>
          <a:ea typeface="+mn-ea"/>
          <a:cs typeface="Arial"/>
        </a:defRPr>
      </a:lvl2pPr>
      <a:lvl3pPr marL="731502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2133" kern="1200">
          <a:solidFill>
            <a:srgbClr val="6B6F71"/>
          </a:solidFill>
          <a:latin typeface="Arial"/>
          <a:ea typeface="+mn-ea"/>
          <a:cs typeface="Arial"/>
        </a:defRPr>
      </a:lvl3pPr>
      <a:lvl4pPr marL="975336" indent="-243834" algn="l" defTabSz="457189" rtl="0" fontAlgn="base">
        <a:spcBef>
          <a:spcPts val="800"/>
        </a:spcBef>
        <a:spcAft>
          <a:spcPct val="0"/>
        </a:spcAft>
        <a:buSzPct val="100000"/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4pPr>
      <a:lvl5pPr marL="1219170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2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repos/tfvc/comparison-git-tfvc?view=azure-devops" TargetMode="External"/><Relationship Id="rId7" Type="http://schemas.openxmlformats.org/officeDocument/2006/relationships/image" Target="../media/image56.svg"/><Relationship Id="rId2" Type="http://schemas.openxmlformats.org/officeDocument/2006/relationships/hyperlink" Target="https://bitbucket.org/product/code-repositor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docs.microsoft.com/en-us/azure/devops/pipelines/?view=azure-devops" TargetMode="External"/><Relationship Id="rId4" Type="http://schemas.openxmlformats.org/officeDocument/2006/relationships/hyperlink" Target="https://azure.microsoft.com/en-us/services/devop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3">
            <a:extLst>
              <a:ext uri="{FF2B5EF4-FFF2-40B4-BE49-F238E27FC236}">
                <a16:creationId xmlns:a16="http://schemas.microsoft.com/office/drawing/2014/main" id="{6C0B4AC0-BC53-F744-89C2-BF36DC6CE0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10000"/>
          </a:blip>
          <a:srcRect t="7766" b="7766"/>
          <a:stretch>
            <a:fillRect/>
          </a:stretch>
        </p:blipFill>
        <p:spPr>
          <a:xfrm>
            <a:off x="0" y="-197054"/>
            <a:ext cx="12249764" cy="71877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6FBA9-FC3D-9B43-A809-8566990D5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2999" y="1143000"/>
            <a:ext cx="8888767" cy="1981200"/>
          </a:xfrm>
        </p:spPr>
        <p:txBody>
          <a:bodyPr/>
          <a:lstStyle/>
          <a:p>
            <a:r>
              <a:rPr lang="en-US" dirty="0"/>
              <a:t>Store, Build, Deploy – </a:t>
            </a:r>
            <a:r>
              <a:rPr lang="en-US" dirty="0" err="1"/>
              <a:t>AzureDevOps</a:t>
            </a:r>
            <a:r>
              <a:rPr lang="en-US" dirty="0"/>
              <a:t> &amp; CRM Customizations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87B35-B0E7-FE4B-9232-7956C6C646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Brandon Winchester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4D87B-27F4-B342-9BC5-D93500918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Senior Manager, Sustained Engineering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50AFF1-6F4F-1E46-887D-F297F1621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Blackbaud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7AD10-1AB5-3E46-9BE8-E4991B51A82C}"/>
              </a:ext>
            </a:extLst>
          </p:cNvPr>
          <p:cNvSpPr txBox="1"/>
          <p:nvPr/>
        </p:nvSpPr>
        <p:spPr>
          <a:xfrm>
            <a:off x="10478347" y="-1"/>
            <a:ext cx="1713653" cy="25391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r>
              <a:rPr lang="en-US" sz="1050" dirty="0"/>
              <a:t>EXAMPLE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D04D7-1799-2642-80D1-EF048510EA51}"/>
              </a:ext>
            </a:extLst>
          </p:cNvPr>
          <p:cNvSpPr/>
          <p:nvPr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E37F372C-B931-EC4A-B9EE-1592AA38F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FCF45C-80DB-574E-B3C8-B38AD7A84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Azure DevOps -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255A8-9B91-42A7-98D7-AB160A26B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82" y="181993"/>
            <a:ext cx="4655618" cy="2062343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72489D9-AC45-4696-A820-6712DA6A2A16}"/>
              </a:ext>
            </a:extLst>
          </p:cNvPr>
          <p:cNvSpPr txBox="1">
            <a:spLocks/>
          </p:cNvSpPr>
          <p:nvPr/>
        </p:nvSpPr>
        <p:spPr>
          <a:xfrm>
            <a:off x="373600" y="10689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Watch your build location</a:t>
            </a:r>
          </a:p>
          <a:p>
            <a:pPr lvl="1"/>
            <a:r>
              <a:rPr lang="en-US" dirty="0"/>
              <a:t>SDK integration will set the build location, make sure you change it</a:t>
            </a:r>
          </a:p>
          <a:p>
            <a:r>
              <a:rPr lang="en-US" dirty="0"/>
              <a:t>Remember the SDK </a:t>
            </a:r>
            <a:r>
              <a:rPr lang="en-US" dirty="0" err="1"/>
              <a:t>dll</a:t>
            </a:r>
            <a:r>
              <a:rPr lang="en-US" dirty="0"/>
              <a:t> references</a:t>
            </a:r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8E783A-4134-44FD-828D-404383BC6AB8}"/>
              </a:ext>
            </a:extLst>
          </p:cNvPr>
          <p:cNvGrpSpPr/>
          <p:nvPr/>
        </p:nvGrpSpPr>
        <p:grpSpPr>
          <a:xfrm>
            <a:off x="4454443" y="162680"/>
            <a:ext cx="1006794" cy="984612"/>
            <a:chOff x="390600" y="4220639"/>
            <a:chExt cx="1113120" cy="1145521"/>
          </a:xfrm>
        </p:grpSpPr>
        <p:sp>
          <p:nvSpPr>
            <p:cNvPr id="8" name="Freeform: Shape 128">
              <a:extLst>
                <a:ext uri="{FF2B5EF4-FFF2-40B4-BE49-F238E27FC236}">
                  <a16:creationId xmlns:a16="http://schemas.microsoft.com/office/drawing/2014/main" id="{FB3B0558-F212-4074-9082-A4CA21C7FE9F}"/>
                </a:ext>
              </a:extLst>
            </p:cNvPr>
            <p:cNvSpPr/>
            <p:nvPr/>
          </p:nvSpPr>
          <p:spPr>
            <a:xfrm>
              <a:off x="390600" y="5140800"/>
              <a:ext cx="22572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8" h="627">
                  <a:moveTo>
                    <a:pt x="489" y="627"/>
                  </a:moveTo>
                  <a:cubicBezTo>
                    <a:pt x="453" y="627"/>
                    <a:pt x="419" y="613"/>
                    <a:pt x="393" y="587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-13" y="180"/>
                    <a:pt x="-13" y="93"/>
                    <a:pt x="40" y="40"/>
                  </a:cubicBezTo>
                  <a:cubicBezTo>
                    <a:pt x="93" y="-13"/>
                    <a:pt x="180" y="-13"/>
                    <a:pt x="234" y="40"/>
                  </a:cubicBezTo>
                  <a:cubicBezTo>
                    <a:pt x="587" y="393"/>
                    <a:pt x="587" y="393"/>
                    <a:pt x="587" y="393"/>
                  </a:cubicBezTo>
                  <a:cubicBezTo>
                    <a:pt x="641" y="446"/>
                    <a:pt x="641" y="533"/>
                    <a:pt x="587" y="587"/>
                  </a:cubicBezTo>
                  <a:cubicBezTo>
                    <a:pt x="561" y="613"/>
                    <a:pt x="526" y="627"/>
                    <a:pt x="489" y="627"/>
                  </a:cubicBezTo>
                  <a:close/>
                  <a:moveTo>
                    <a:pt x="138" y="49"/>
                  </a:moveTo>
                  <a:cubicBezTo>
                    <a:pt x="114" y="49"/>
                    <a:pt x="92" y="58"/>
                    <a:pt x="74" y="74"/>
                  </a:cubicBezTo>
                  <a:cubicBezTo>
                    <a:pt x="40" y="109"/>
                    <a:pt x="40" y="165"/>
                    <a:pt x="74" y="200"/>
                  </a:cubicBezTo>
                  <a:cubicBezTo>
                    <a:pt x="427" y="553"/>
                    <a:pt x="427" y="553"/>
                    <a:pt x="427" y="553"/>
                  </a:cubicBezTo>
                  <a:cubicBezTo>
                    <a:pt x="460" y="586"/>
                    <a:pt x="520" y="586"/>
                    <a:pt x="553" y="553"/>
                  </a:cubicBezTo>
                  <a:cubicBezTo>
                    <a:pt x="587" y="518"/>
                    <a:pt x="587" y="462"/>
                    <a:pt x="553" y="427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83" y="58"/>
                    <a:pt x="160" y="49"/>
                    <a:pt x="138" y="49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9" name="Freeform: Shape 129">
              <a:extLst>
                <a:ext uri="{FF2B5EF4-FFF2-40B4-BE49-F238E27FC236}">
                  <a16:creationId xmlns:a16="http://schemas.microsoft.com/office/drawing/2014/main" id="{E8A2DF21-B65E-4F2E-A3C2-86DABE624321}"/>
                </a:ext>
              </a:extLst>
            </p:cNvPr>
            <p:cNvSpPr/>
            <p:nvPr/>
          </p:nvSpPr>
          <p:spPr>
            <a:xfrm>
              <a:off x="473760" y="4396320"/>
              <a:ext cx="887400" cy="911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6" h="2532">
                  <a:moveTo>
                    <a:pt x="2404" y="1255"/>
                  </a:moveTo>
                  <a:cubicBezTo>
                    <a:pt x="1808" y="658"/>
                    <a:pt x="1808" y="658"/>
                    <a:pt x="1808" y="658"/>
                  </a:cubicBezTo>
                  <a:cubicBezTo>
                    <a:pt x="1211" y="62"/>
                    <a:pt x="1211" y="62"/>
                    <a:pt x="1211" y="62"/>
                  </a:cubicBezTo>
                  <a:cubicBezTo>
                    <a:pt x="1105" y="-44"/>
                    <a:pt x="925" y="-9"/>
                    <a:pt x="866" y="129"/>
                  </a:cubicBezTo>
                  <a:cubicBezTo>
                    <a:pt x="0" y="2138"/>
                    <a:pt x="0" y="2138"/>
                    <a:pt x="0" y="2138"/>
                  </a:cubicBezTo>
                  <a:cubicBezTo>
                    <a:pt x="327" y="2466"/>
                    <a:pt x="327" y="2466"/>
                    <a:pt x="327" y="2466"/>
                  </a:cubicBezTo>
                  <a:cubicBezTo>
                    <a:pt x="765" y="2277"/>
                    <a:pt x="765" y="2277"/>
                    <a:pt x="765" y="2277"/>
                  </a:cubicBezTo>
                  <a:cubicBezTo>
                    <a:pt x="772" y="2288"/>
                    <a:pt x="781" y="2298"/>
                    <a:pt x="790" y="2308"/>
                  </a:cubicBezTo>
                  <a:cubicBezTo>
                    <a:pt x="954" y="2472"/>
                    <a:pt x="954" y="2472"/>
                    <a:pt x="954" y="2472"/>
                  </a:cubicBezTo>
                  <a:cubicBezTo>
                    <a:pt x="994" y="2512"/>
                    <a:pt x="1048" y="2532"/>
                    <a:pt x="1102" y="2532"/>
                  </a:cubicBezTo>
                  <a:cubicBezTo>
                    <a:pt x="1154" y="2532"/>
                    <a:pt x="1208" y="2512"/>
                    <a:pt x="1249" y="2472"/>
                  </a:cubicBezTo>
                  <a:cubicBezTo>
                    <a:pt x="1500" y="2219"/>
                    <a:pt x="1500" y="2219"/>
                    <a:pt x="1500" y="2219"/>
                  </a:cubicBezTo>
                  <a:cubicBezTo>
                    <a:pt x="1540" y="2179"/>
                    <a:pt x="1562" y="2127"/>
                    <a:pt x="1562" y="2072"/>
                  </a:cubicBezTo>
                  <a:cubicBezTo>
                    <a:pt x="1562" y="2028"/>
                    <a:pt x="1549" y="1986"/>
                    <a:pt x="1522" y="1950"/>
                  </a:cubicBezTo>
                  <a:cubicBezTo>
                    <a:pt x="2337" y="1600"/>
                    <a:pt x="2337" y="1600"/>
                    <a:pt x="2337" y="1600"/>
                  </a:cubicBezTo>
                  <a:cubicBezTo>
                    <a:pt x="2475" y="1541"/>
                    <a:pt x="2510" y="1361"/>
                    <a:pt x="2404" y="1255"/>
                  </a:cubicBezTo>
                  <a:close/>
                  <a:moveTo>
                    <a:pt x="507" y="1723"/>
                  </a:moveTo>
                  <a:cubicBezTo>
                    <a:pt x="462" y="1786"/>
                    <a:pt x="364" y="1730"/>
                    <a:pt x="394" y="1659"/>
                  </a:cubicBezTo>
                  <a:cubicBezTo>
                    <a:pt x="1011" y="228"/>
                    <a:pt x="1011" y="228"/>
                    <a:pt x="1011" y="228"/>
                  </a:cubicBezTo>
                  <a:cubicBezTo>
                    <a:pt x="1029" y="185"/>
                    <a:pt x="1084" y="174"/>
                    <a:pt x="1117" y="207"/>
                  </a:cubicBezTo>
                  <a:cubicBezTo>
                    <a:pt x="1364" y="454"/>
                    <a:pt x="1364" y="454"/>
                    <a:pt x="1364" y="454"/>
                  </a:cubicBezTo>
                  <a:cubicBezTo>
                    <a:pt x="1386" y="476"/>
                    <a:pt x="1389" y="512"/>
                    <a:pt x="1371" y="538"/>
                  </a:cubicBezTo>
                  <a:close/>
                  <a:moveTo>
                    <a:pt x="1466" y="2185"/>
                  </a:moveTo>
                  <a:cubicBezTo>
                    <a:pt x="1214" y="2436"/>
                    <a:pt x="1214" y="2436"/>
                    <a:pt x="1214" y="2436"/>
                  </a:cubicBezTo>
                  <a:cubicBezTo>
                    <a:pt x="1151" y="2498"/>
                    <a:pt x="1051" y="2499"/>
                    <a:pt x="989" y="2436"/>
                  </a:cubicBezTo>
                  <a:cubicBezTo>
                    <a:pt x="825" y="2273"/>
                    <a:pt x="825" y="2273"/>
                    <a:pt x="825" y="2273"/>
                  </a:cubicBezTo>
                  <a:cubicBezTo>
                    <a:pt x="820" y="2268"/>
                    <a:pt x="816" y="2262"/>
                    <a:pt x="812" y="2257"/>
                  </a:cubicBezTo>
                  <a:cubicBezTo>
                    <a:pt x="1477" y="1971"/>
                    <a:pt x="1477" y="1971"/>
                    <a:pt x="1477" y="1971"/>
                  </a:cubicBezTo>
                  <a:cubicBezTo>
                    <a:pt x="1499" y="1999"/>
                    <a:pt x="1513" y="2034"/>
                    <a:pt x="1513" y="2072"/>
                  </a:cubicBezTo>
                  <a:cubicBezTo>
                    <a:pt x="1513" y="2114"/>
                    <a:pt x="1496" y="2154"/>
                    <a:pt x="1466" y="2185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0" name="Freeform: Shape 130">
              <a:extLst>
                <a:ext uri="{FF2B5EF4-FFF2-40B4-BE49-F238E27FC236}">
                  <a16:creationId xmlns:a16="http://schemas.microsoft.com/office/drawing/2014/main" id="{777B1467-52F0-420D-B780-463C27D5F6F0}"/>
                </a:ext>
              </a:extLst>
            </p:cNvPr>
            <p:cNvSpPr/>
            <p:nvPr/>
          </p:nvSpPr>
          <p:spPr>
            <a:xfrm>
              <a:off x="1150560" y="4220639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1" name="Freeform: Shape 131">
              <a:extLst>
                <a:ext uri="{FF2B5EF4-FFF2-40B4-BE49-F238E27FC236}">
                  <a16:creationId xmlns:a16="http://schemas.microsoft.com/office/drawing/2014/main" id="{82FF2E66-CC00-4042-849C-664B0B739EE6}"/>
                </a:ext>
              </a:extLst>
            </p:cNvPr>
            <p:cNvSpPr/>
            <p:nvPr/>
          </p:nvSpPr>
          <p:spPr>
            <a:xfrm>
              <a:off x="1150560" y="42739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5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5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2" name="Freeform: Shape 132">
              <a:extLst>
                <a:ext uri="{FF2B5EF4-FFF2-40B4-BE49-F238E27FC236}">
                  <a16:creationId xmlns:a16="http://schemas.microsoft.com/office/drawing/2014/main" id="{182CB517-4DE6-44DD-B367-33089EEA8FFC}"/>
                </a:ext>
              </a:extLst>
            </p:cNvPr>
            <p:cNvSpPr/>
            <p:nvPr/>
          </p:nvSpPr>
          <p:spPr>
            <a:xfrm>
              <a:off x="1150560" y="43268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3" name="Freeform: Shape 133">
              <a:extLst>
                <a:ext uri="{FF2B5EF4-FFF2-40B4-BE49-F238E27FC236}">
                  <a16:creationId xmlns:a16="http://schemas.microsoft.com/office/drawing/2014/main" id="{D60FCEAE-04B9-429D-99B1-70F574DBC11C}"/>
                </a:ext>
              </a:extLst>
            </p:cNvPr>
            <p:cNvSpPr/>
            <p:nvPr/>
          </p:nvSpPr>
          <p:spPr>
            <a:xfrm>
              <a:off x="1150560" y="4380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4" name="Freeform: Shape 134">
              <a:extLst>
                <a:ext uri="{FF2B5EF4-FFF2-40B4-BE49-F238E27FC236}">
                  <a16:creationId xmlns:a16="http://schemas.microsoft.com/office/drawing/2014/main" id="{947BD570-0BBD-40BA-A389-C6F448FB99A6}"/>
                </a:ext>
              </a:extLst>
            </p:cNvPr>
            <p:cNvSpPr/>
            <p:nvPr/>
          </p:nvSpPr>
          <p:spPr>
            <a:xfrm>
              <a:off x="1150560" y="44330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5" name="Freeform: Shape 135">
              <a:extLst>
                <a:ext uri="{FF2B5EF4-FFF2-40B4-BE49-F238E27FC236}">
                  <a16:creationId xmlns:a16="http://schemas.microsoft.com/office/drawing/2014/main" id="{26A84088-6B19-4440-A1C7-D2A6034A8064}"/>
                </a:ext>
              </a:extLst>
            </p:cNvPr>
            <p:cNvSpPr/>
            <p:nvPr/>
          </p:nvSpPr>
          <p:spPr>
            <a:xfrm>
              <a:off x="1468800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" name="Freeform: Shape 136">
              <a:extLst>
                <a:ext uri="{FF2B5EF4-FFF2-40B4-BE49-F238E27FC236}">
                  <a16:creationId xmlns:a16="http://schemas.microsoft.com/office/drawing/2014/main" id="{F8DAEA67-82E0-445C-B46E-AA5B9B09AC76}"/>
                </a:ext>
              </a:extLst>
            </p:cNvPr>
            <p:cNvSpPr/>
            <p:nvPr/>
          </p:nvSpPr>
          <p:spPr>
            <a:xfrm>
              <a:off x="1415519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6"/>
                    <a:pt x="76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7" name="Freeform: Shape 137">
              <a:extLst>
                <a:ext uri="{FF2B5EF4-FFF2-40B4-BE49-F238E27FC236}">
                  <a16:creationId xmlns:a16="http://schemas.microsoft.com/office/drawing/2014/main" id="{148AF5AF-2877-4C32-A388-A38CE9B98598}"/>
                </a:ext>
              </a:extLst>
            </p:cNvPr>
            <p:cNvSpPr/>
            <p:nvPr/>
          </p:nvSpPr>
          <p:spPr>
            <a:xfrm>
              <a:off x="136260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8" name="Freeform: Shape 138">
              <a:extLst>
                <a:ext uri="{FF2B5EF4-FFF2-40B4-BE49-F238E27FC236}">
                  <a16:creationId xmlns:a16="http://schemas.microsoft.com/office/drawing/2014/main" id="{36744722-B71B-43EE-BEE9-018EDE9F1F5D}"/>
                </a:ext>
              </a:extLst>
            </p:cNvPr>
            <p:cNvSpPr/>
            <p:nvPr/>
          </p:nvSpPr>
          <p:spPr>
            <a:xfrm>
              <a:off x="130932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9" name="Freeform: Shape 139">
              <a:extLst>
                <a:ext uri="{FF2B5EF4-FFF2-40B4-BE49-F238E27FC236}">
                  <a16:creationId xmlns:a16="http://schemas.microsoft.com/office/drawing/2014/main" id="{EC1CEB3C-D014-44C3-A4D9-0331920B19FA}"/>
                </a:ext>
              </a:extLst>
            </p:cNvPr>
            <p:cNvSpPr/>
            <p:nvPr/>
          </p:nvSpPr>
          <p:spPr>
            <a:xfrm>
              <a:off x="1256759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8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0" name="Freeform: Shape 140">
              <a:extLst>
                <a:ext uri="{FF2B5EF4-FFF2-40B4-BE49-F238E27FC236}">
                  <a16:creationId xmlns:a16="http://schemas.microsoft.com/office/drawing/2014/main" id="{6F415347-F61A-4D11-B5C0-74D0FFC1ECF0}"/>
                </a:ext>
              </a:extLst>
            </p:cNvPr>
            <p:cNvSpPr/>
            <p:nvPr/>
          </p:nvSpPr>
          <p:spPr>
            <a:xfrm>
              <a:off x="1375560" y="43142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3"/>
                  </a:moveTo>
                  <a:cubicBezTo>
                    <a:pt x="-5" y="64"/>
                    <a:pt x="-5" y="32"/>
                    <a:pt x="15" y="15"/>
                  </a:cubicBezTo>
                  <a:cubicBezTo>
                    <a:pt x="34" y="-5"/>
                    <a:pt x="64" y="-5"/>
                    <a:pt x="84" y="15"/>
                  </a:cubicBezTo>
                  <a:cubicBezTo>
                    <a:pt x="103" y="32"/>
                    <a:pt x="103" y="64"/>
                    <a:pt x="84" y="83"/>
                  </a:cubicBezTo>
                  <a:cubicBezTo>
                    <a:pt x="64" y="103"/>
                    <a:pt x="34" y="103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1" name="Freeform: Shape 141">
              <a:extLst>
                <a:ext uri="{FF2B5EF4-FFF2-40B4-BE49-F238E27FC236}">
                  <a16:creationId xmlns:a16="http://schemas.microsoft.com/office/drawing/2014/main" id="{B60B6B58-3D92-45A3-B9E9-0E34FBF297E7}"/>
                </a:ext>
              </a:extLst>
            </p:cNvPr>
            <p:cNvSpPr/>
            <p:nvPr/>
          </p:nvSpPr>
          <p:spPr>
            <a:xfrm>
              <a:off x="1337760" y="435168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4"/>
                  </a:moveTo>
                  <a:cubicBezTo>
                    <a:pt x="-5" y="65"/>
                    <a:pt x="-5" y="33"/>
                    <a:pt x="15" y="14"/>
                  </a:cubicBezTo>
                  <a:cubicBezTo>
                    <a:pt x="34" y="-5"/>
                    <a:pt x="66" y="-5"/>
                    <a:pt x="84" y="14"/>
                  </a:cubicBezTo>
                  <a:cubicBezTo>
                    <a:pt x="103" y="33"/>
                    <a:pt x="103" y="65"/>
                    <a:pt x="84" y="84"/>
                  </a:cubicBezTo>
                  <a:cubicBezTo>
                    <a:pt x="66" y="102"/>
                    <a:pt x="34" y="102"/>
                    <a:pt x="15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2" name="Freeform: Shape 142">
              <a:extLst>
                <a:ext uri="{FF2B5EF4-FFF2-40B4-BE49-F238E27FC236}">
                  <a16:creationId xmlns:a16="http://schemas.microsoft.com/office/drawing/2014/main" id="{084AAB7B-2747-4DB5-A072-241C13B8DC15}"/>
                </a:ext>
              </a:extLst>
            </p:cNvPr>
            <p:cNvSpPr/>
            <p:nvPr/>
          </p:nvSpPr>
          <p:spPr>
            <a:xfrm>
              <a:off x="1300680" y="4389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4" y="84"/>
                  </a:moveTo>
                  <a:cubicBezTo>
                    <a:pt x="-5" y="64"/>
                    <a:pt x="-5" y="34"/>
                    <a:pt x="14" y="15"/>
                  </a:cubicBezTo>
                  <a:cubicBezTo>
                    <a:pt x="32" y="-5"/>
                    <a:pt x="64" y="-5"/>
                    <a:pt x="83" y="15"/>
                  </a:cubicBezTo>
                  <a:cubicBezTo>
                    <a:pt x="103" y="34"/>
                    <a:pt x="103" y="64"/>
                    <a:pt x="83" y="84"/>
                  </a:cubicBezTo>
                  <a:cubicBezTo>
                    <a:pt x="64" y="103"/>
                    <a:pt x="32" y="103"/>
                    <a:pt x="14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3" name="Freeform: Shape 143">
              <a:extLst>
                <a:ext uri="{FF2B5EF4-FFF2-40B4-BE49-F238E27FC236}">
                  <a16:creationId xmlns:a16="http://schemas.microsoft.com/office/drawing/2014/main" id="{225AC3D3-C0B5-4C03-BEC8-4807F41108DB}"/>
                </a:ext>
              </a:extLst>
            </p:cNvPr>
            <p:cNvSpPr/>
            <p:nvPr/>
          </p:nvSpPr>
          <p:spPr>
            <a:xfrm>
              <a:off x="1262880" y="442692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4"/>
                    <a:pt x="64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4" y="104"/>
                    <a:pt x="34" y="104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4" name="Freeform: Shape 144">
              <a:extLst>
                <a:ext uri="{FF2B5EF4-FFF2-40B4-BE49-F238E27FC236}">
                  <a16:creationId xmlns:a16="http://schemas.microsoft.com/office/drawing/2014/main" id="{CA54AC7D-9CD0-4404-A15D-A067F46A2A9C}"/>
                </a:ext>
              </a:extLst>
            </p:cNvPr>
            <p:cNvSpPr/>
            <p:nvPr/>
          </p:nvSpPr>
          <p:spPr>
            <a:xfrm>
              <a:off x="1225080" y="4464360"/>
              <a:ext cx="3528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7">
                  <a:moveTo>
                    <a:pt x="15" y="83"/>
                  </a:moveTo>
                  <a:cubicBezTo>
                    <a:pt x="-5" y="64"/>
                    <a:pt x="-5" y="33"/>
                    <a:pt x="15" y="14"/>
                  </a:cubicBezTo>
                  <a:cubicBezTo>
                    <a:pt x="34" y="-5"/>
                    <a:pt x="66" y="-5"/>
                    <a:pt x="85" y="14"/>
                  </a:cubicBezTo>
                  <a:cubicBezTo>
                    <a:pt x="104" y="33"/>
                    <a:pt x="104" y="64"/>
                    <a:pt x="85" y="83"/>
                  </a:cubicBezTo>
                  <a:cubicBezTo>
                    <a:pt x="66" y="102"/>
                    <a:pt x="34" y="102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5" name="Freeform: Shape 145">
              <a:extLst>
                <a:ext uri="{FF2B5EF4-FFF2-40B4-BE49-F238E27FC236}">
                  <a16:creationId xmlns:a16="http://schemas.microsoft.com/office/drawing/2014/main" id="{89167D31-A89D-49D0-8099-F430C65D23A4}"/>
                </a:ext>
              </a:extLst>
            </p:cNvPr>
            <p:cNvSpPr/>
            <p:nvPr/>
          </p:nvSpPr>
          <p:spPr>
            <a:xfrm>
              <a:off x="1450079" y="423936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5"/>
                    <a:pt x="65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5" y="103"/>
                    <a:pt x="34" y="103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6" name="Freeform: Shape 146">
              <a:extLst>
                <a:ext uri="{FF2B5EF4-FFF2-40B4-BE49-F238E27FC236}">
                  <a16:creationId xmlns:a16="http://schemas.microsoft.com/office/drawing/2014/main" id="{37D926B1-FF54-45C6-9D21-CD1068FB342E}"/>
                </a:ext>
              </a:extLst>
            </p:cNvPr>
            <p:cNvSpPr/>
            <p:nvPr/>
          </p:nvSpPr>
          <p:spPr>
            <a:xfrm>
              <a:off x="1412640" y="4277160"/>
              <a:ext cx="3492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7">
                  <a:moveTo>
                    <a:pt x="13" y="83"/>
                  </a:moveTo>
                  <a:cubicBezTo>
                    <a:pt x="-4" y="64"/>
                    <a:pt x="-4" y="33"/>
                    <a:pt x="13" y="14"/>
                  </a:cubicBezTo>
                  <a:cubicBezTo>
                    <a:pt x="32" y="-5"/>
                    <a:pt x="64" y="-5"/>
                    <a:pt x="83" y="14"/>
                  </a:cubicBezTo>
                  <a:cubicBezTo>
                    <a:pt x="102" y="33"/>
                    <a:pt x="102" y="64"/>
                    <a:pt x="83" y="83"/>
                  </a:cubicBezTo>
                  <a:cubicBezTo>
                    <a:pt x="64" y="102"/>
                    <a:pt x="32" y="102"/>
                    <a:pt x="13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AAD6474-5B77-421A-A254-5E09A44F9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4" y="2274660"/>
            <a:ext cx="7533398" cy="40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So…where are my files?</a:t>
            </a:r>
          </a:p>
          <a:p>
            <a:r>
              <a:rPr lang="en-US" dirty="0"/>
              <a:t>https://&lt;URL&gt;/_apis/build/builds/&lt;your build&gt;/artifacts?artifactName=drop&amp;api-version=4.1</a:t>
            </a:r>
          </a:p>
          <a:p>
            <a:pPr lvl="1"/>
            <a:r>
              <a:rPr lang="en-US" dirty="0"/>
              <a:t>https://blackbaud-customers.visualstudio.com/_apis/build/builds/10184/artifacts?artifactName=drop&amp;api-version=4.1</a:t>
            </a:r>
          </a:p>
          <a:p>
            <a:pPr lvl="1"/>
            <a:r>
              <a:rPr lang="en-US" dirty="0"/>
              <a:t>You can script the above (</a:t>
            </a:r>
            <a:r>
              <a:rPr lang="en-US" dirty="0" err="1"/>
              <a:t>Powershell</a:t>
            </a:r>
            <a:r>
              <a:rPr lang="en-US" dirty="0"/>
              <a:t>) if you want to automate…or just download</a:t>
            </a:r>
          </a:p>
          <a:p>
            <a:pPr lvl="1"/>
            <a:r>
              <a:rPr lang="en-US" dirty="0"/>
              <a:t>Send an email with a 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 create a Release pipeline….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Azure DevOps - Deploy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3F456-2ECB-48AC-A0FB-F6585158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12" y="2396571"/>
            <a:ext cx="4935206" cy="4068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50AA7-AD42-4F8B-83E4-51EFB162D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49" y="2601157"/>
            <a:ext cx="5057914" cy="274539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E92CFEB-DF63-4DF5-B36A-4BC1B7039923}"/>
              </a:ext>
            </a:extLst>
          </p:cNvPr>
          <p:cNvGrpSpPr/>
          <p:nvPr/>
        </p:nvGrpSpPr>
        <p:grpSpPr>
          <a:xfrm>
            <a:off x="11104884" y="1121971"/>
            <a:ext cx="1055132" cy="1069226"/>
            <a:chOff x="9283844" y="-79686"/>
            <a:chExt cx="1166563" cy="1243963"/>
          </a:xfrm>
        </p:grpSpPr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F6199765-3048-4B7C-ACC3-CBFBBDD7E736}"/>
                </a:ext>
              </a:extLst>
            </p:cNvPr>
            <p:cNvSpPr/>
            <p:nvPr/>
          </p:nvSpPr>
          <p:spPr>
            <a:xfrm>
              <a:off x="10077447" y="23841"/>
              <a:ext cx="155781" cy="155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478">
                  <a:moveTo>
                    <a:pt x="24" y="478"/>
                  </a:moveTo>
                  <a:cubicBezTo>
                    <a:pt x="18" y="478"/>
                    <a:pt x="12" y="475"/>
                    <a:pt x="7" y="471"/>
                  </a:cubicBezTo>
                  <a:cubicBezTo>
                    <a:pt x="-2" y="461"/>
                    <a:pt x="-2" y="445"/>
                    <a:pt x="7" y="436"/>
                  </a:cubicBezTo>
                  <a:cubicBezTo>
                    <a:pt x="435" y="7"/>
                    <a:pt x="435" y="7"/>
                    <a:pt x="435" y="7"/>
                  </a:cubicBezTo>
                  <a:cubicBezTo>
                    <a:pt x="444" y="-2"/>
                    <a:pt x="461" y="-2"/>
                    <a:pt x="470" y="7"/>
                  </a:cubicBezTo>
                  <a:cubicBezTo>
                    <a:pt x="480" y="17"/>
                    <a:pt x="480" y="33"/>
                    <a:pt x="470" y="43"/>
                  </a:cubicBezTo>
                  <a:cubicBezTo>
                    <a:pt x="42" y="471"/>
                    <a:pt x="42" y="471"/>
                    <a:pt x="42" y="471"/>
                  </a:cubicBezTo>
                  <a:cubicBezTo>
                    <a:pt x="37" y="475"/>
                    <a:pt x="31" y="478"/>
                    <a:pt x="24" y="47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05B9C8A6-5E58-484B-98C6-8DF12332066A}"/>
                </a:ext>
              </a:extLst>
            </p:cNvPr>
            <p:cNvSpPr/>
            <p:nvPr/>
          </p:nvSpPr>
          <p:spPr>
            <a:xfrm>
              <a:off x="9512128" y="26781"/>
              <a:ext cx="162966" cy="1636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0" h="502">
                  <a:moveTo>
                    <a:pt x="475" y="502"/>
                  </a:moveTo>
                  <a:cubicBezTo>
                    <a:pt x="470" y="502"/>
                    <a:pt x="463" y="499"/>
                    <a:pt x="459" y="49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-2" y="33"/>
                    <a:pt x="-2" y="18"/>
                    <a:pt x="7" y="7"/>
                  </a:cubicBezTo>
                  <a:cubicBezTo>
                    <a:pt x="17" y="-2"/>
                    <a:pt x="32" y="-2"/>
                    <a:pt x="41" y="7"/>
                  </a:cubicBezTo>
                  <a:cubicBezTo>
                    <a:pt x="493" y="460"/>
                    <a:pt x="493" y="460"/>
                    <a:pt x="493" y="460"/>
                  </a:cubicBezTo>
                  <a:cubicBezTo>
                    <a:pt x="502" y="469"/>
                    <a:pt x="502" y="484"/>
                    <a:pt x="493" y="494"/>
                  </a:cubicBezTo>
                  <a:cubicBezTo>
                    <a:pt x="489" y="499"/>
                    <a:pt x="482" y="502"/>
                    <a:pt x="475" y="502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1" name="Freeform: Shape 16">
              <a:extLst>
                <a:ext uri="{FF2B5EF4-FFF2-40B4-BE49-F238E27FC236}">
                  <a16:creationId xmlns:a16="http://schemas.microsoft.com/office/drawing/2014/main" id="{4069494F-AD74-43E0-A780-520CF7133F41}"/>
                </a:ext>
              </a:extLst>
            </p:cNvPr>
            <p:cNvSpPr/>
            <p:nvPr/>
          </p:nvSpPr>
          <p:spPr>
            <a:xfrm>
              <a:off x="9860268" y="-79686"/>
              <a:ext cx="31679" cy="2250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690">
                  <a:moveTo>
                    <a:pt x="0" y="641"/>
                  </a:moveTo>
                  <a:cubicBezTo>
                    <a:pt x="0" y="614"/>
                    <a:pt x="22" y="592"/>
                    <a:pt x="49" y="592"/>
                  </a:cubicBezTo>
                  <a:cubicBezTo>
                    <a:pt x="76" y="592"/>
                    <a:pt x="98" y="614"/>
                    <a:pt x="98" y="641"/>
                  </a:cubicBezTo>
                  <a:cubicBezTo>
                    <a:pt x="98" y="668"/>
                    <a:pt x="76" y="690"/>
                    <a:pt x="49" y="690"/>
                  </a:cubicBezTo>
                  <a:cubicBezTo>
                    <a:pt x="22" y="690"/>
                    <a:pt x="0" y="668"/>
                    <a:pt x="0" y="641"/>
                  </a:cubicBezTo>
                  <a:close/>
                  <a:moveTo>
                    <a:pt x="0" y="493"/>
                  </a:moveTo>
                  <a:cubicBezTo>
                    <a:pt x="0" y="466"/>
                    <a:pt x="22" y="444"/>
                    <a:pt x="49" y="444"/>
                  </a:cubicBezTo>
                  <a:cubicBezTo>
                    <a:pt x="76" y="444"/>
                    <a:pt x="98" y="466"/>
                    <a:pt x="98" y="493"/>
                  </a:cubicBezTo>
                  <a:cubicBezTo>
                    <a:pt x="98" y="520"/>
                    <a:pt x="76" y="542"/>
                    <a:pt x="49" y="542"/>
                  </a:cubicBezTo>
                  <a:cubicBezTo>
                    <a:pt x="22" y="542"/>
                    <a:pt x="0" y="520"/>
                    <a:pt x="0" y="493"/>
                  </a:cubicBezTo>
                  <a:close/>
                  <a:moveTo>
                    <a:pt x="0" y="345"/>
                  </a:moveTo>
                  <a:cubicBezTo>
                    <a:pt x="0" y="318"/>
                    <a:pt x="22" y="296"/>
                    <a:pt x="49" y="296"/>
                  </a:cubicBezTo>
                  <a:cubicBezTo>
                    <a:pt x="76" y="296"/>
                    <a:pt x="98" y="318"/>
                    <a:pt x="98" y="345"/>
                  </a:cubicBezTo>
                  <a:cubicBezTo>
                    <a:pt x="98" y="373"/>
                    <a:pt x="76" y="395"/>
                    <a:pt x="49" y="395"/>
                  </a:cubicBezTo>
                  <a:cubicBezTo>
                    <a:pt x="22" y="395"/>
                    <a:pt x="0" y="373"/>
                    <a:pt x="0" y="345"/>
                  </a:cubicBezTo>
                  <a:close/>
                  <a:moveTo>
                    <a:pt x="0" y="197"/>
                  </a:moveTo>
                  <a:cubicBezTo>
                    <a:pt x="0" y="169"/>
                    <a:pt x="22" y="148"/>
                    <a:pt x="49" y="148"/>
                  </a:cubicBezTo>
                  <a:cubicBezTo>
                    <a:pt x="76" y="148"/>
                    <a:pt x="98" y="169"/>
                    <a:pt x="98" y="197"/>
                  </a:cubicBezTo>
                  <a:cubicBezTo>
                    <a:pt x="98" y="225"/>
                    <a:pt x="76" y="247"/>
                    <a:pt x="49" y="247"/>
                  </a:cubicBezTo>
                  <a:cubicBezTo>
                    <a:pt x="22" y="247"/>
                    <a:pt x="0" y="225"/>
                    <a:pt x="0" y="197"/>
                  </a:cubicBezTo>
                  <a:close/>
                  <a:moveTo>
                    <a:pt x="0" y="50"/>
                  </a:move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2" name="Freeform: Shape 17">
              <a:extLst>
                <a:ext uri="{FF2B5EF4-FFF2-40B4-BE49-F238E27FC236}">
                  <a16:creationId xmlns:a16="http://schemas.microsoft.com/office/drawing/2014/main" id="{DB5A0500-CBA6-41FD-B7C6-0403610E3549}"/>
                </a:ext>
              </a:extLst>
            </p:cNvPr>
            <p:cNvSpPr/>
            <p:nvPr/>
          </p:nvSpPr>
          <p:spPr>
            <a:xfrm>
              <a:off x="9448444" y="245266"/>
              <a:ext cx="780212" cy="9190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15">
                  <a:moveTo>
                    <a:pt x="2142" y="383"/>
                  </a:moveTo>
                  <a:cubicBezTo>
                    <a:pt x="1937" y="138"/>
                    <a:pt x="1635" y="0"/>
                    <a:pt x="1312" y="0"/>
                  </a:cubicBezTo>
                  <a:cubicBezTo>
                    <a:pt x="1218" y="0"/>
                    <a:pt x="1123" y="10"/>
                    <a:pt x="1028" y="34"/>
                  </a:cubicBezTo>
                  <a:cubicBezTo>
                    <a:pt x="402" y="186"/>
                    <a:pt x="231" y="730"/>
                    <a:pt x="158" y="962"/>
                  </a:cubicBezTo>
                  <a:cubicBezTo>
                    <a:pt x="149" y="989"/>
                    <a:pt x="137" y="1014"/>
                    <a:pt x="126" y="1038"/>
                  </a:cubicBezTo>
                  <a:cubicBezTo>
                    <a:pt x="103" y="1091"/>
                    <a:pt x="79" y="1144"/>
                    <a:pt x="96" y="1201"/>
                  </a:cubicBezTo>
                  <a:cubicBezTo>
                    <a:pt x="111" y="1245"/>
                    <a:pt x="147" y="1261"/>
                    <a:pt x="164" y="1269"/>
                  </a:cubicBezTo>
                  <a:cubicBezTo>
                    <a:pt x="166" y="1271"/>
                    <a:pt x="167" y="1271"/>
                    <a:pt x="168" y="1272"/>
                  </a:cubicBezTo>
                  <a:cubicBezTo>
                    <a:pt x="170" y="1279"/>
                    <a:pt x="171" y="1299"/>
                    <a:pt x="163" y="1344"/>
                  </a:cubicBezTo>
                  <a:cubicBezTo>
                    <a:pt x="158" y="1372"/>
                    <a:pt x="126" y="1425"/>
                    <a:pt x="98" y="1472"/>
                  </a:cubicBezTo>
                  <a:cubicBezTo>
                    <a:pt x="37" y="1574"/>
                    <a:pt x="-26" y="1680"/>
                    <a:pt x="11" y="1769"/>
                  </a:cubicBezTo>
                  <a:cubicBezTo>
                    <a:pt x="42" y="1844"/>
                    <a:pt x="99" y="1856"/>
                    <a:pt x="132" y="1856"/>
                  </a:cubicBezTo>
                  <a:cubicBezTo>
                    <a:pt x="153" y="1856"/>
                    <a:pt x="175" y="1851"/>
                    <a:pt x="196" y="1844"/>
                  </a:cubicBezTo>
                  <a:cubicBezTo>
                    <a:pt x="189" y="1859"/>
                    <a:pt x="181" y="1873"/>
                    <a:pt x="175" y="1879"/>
                  </a:cubicBezTo>
                  <a:cubicBezTo>
                    <a:pt x="162" y="1899"/>
                    <a:pt x="159" y="1923"/>
                    <a:pt x="166" y="1945"/>
                  </a:cubicBezTo>
                  <a:cubicBezTo>
                    <a:pt x="173" y="1966"/>
                    <a:pt x="189" y="1995"/>
                    <a:pt x="213" y="2017"/>
                  </a:cubicBezTo>
                  <a:cubicBezTo>
                    <a:pt x="201" y="2043"/>
                    <a:pt x="200" y="2071"/>
                    <a:pt x="213" y="2098"/>
                  </a:cubicBezTo>
                  <a:cubicBezTo>
                    <a:pt x="220" y="2112"/>
                    <a:pt x="228" y="2121"/>
                    <a:pt x="236" y="2128"/>
                  </a:cubicBezTo>
                  <a:cubicBezTo>
                    <a:pt x="260" y="2149"/>
                    <a:pt x="272" y="2176"/>
                    <a:pt x="273" y="2206"/>
                  </a:cubicBezTo>
                  <a:cubicBezTo>
                    <a:pt x="276" y="2323"/>
                    <a:pt x="321" y="2437"/>
                    <a:pt x="442" y="2473"/>
                  </a:cubicBezTo>
                  <a:cubicBezTo>
                    <a:pt x="486" y="2487"/>
                    <a:pt x="546" y="2479"/>
                    <a:pt x="602" y="2469"/>
                  </a:cubicBezTo>
                  <a:cubicBezTo>
                    <a:pt x="632" y="2464"/>
                    <a:pt x="663" y="2459"/>
                    <a:pt x="689" y="2459"/>
                  </a:cubicBezTo>
                  <a:cubicBezTo>
                    <a:pt x="719" y="2459"/>
                    <a:pt x="726" y="2467"/>
                    <a:pt x="726" y="2467"/>
                  </a:cubicBezTo>
                  <a:cubicBezTo>
                    <a:pt x="741" y="2493"/>
                    <a:pt x="727" y="2577"/>
                    <a:pt x="699" y="2681"/>
                  </a:cubicBezTo>
                  <a:cubicBezTo>
                    <a:pt x="680" y="2748"/>
                    <a:pt x="730" y="2815"/>
                    <a:pt x="799" y="2815"/>
                  </a:cubicBezTo>
                  <a:cubicBezTo>
                    <a:pt x="1752" y="2815"/>
                    <a:pt x="1752" y="2815"/>
                    <a:pt x="1752" y="2815"/>
                  </a:cubicBezTo>
                  <a:cubicBezTo>
                    <a:pt x="1825" y="2815"/>
                    <a:pt x="1878" y="2740"/>
                    <a:pt x="1850" y="2672"/>
                  </a:cubicBezTo>
                  <a:cubicBezTo>
                    <a:pt x="1819" y="2597"/>
                    <a:pt x="1800" y="2495"/>
                    <a:pt x="1831" y="2370"/>
                  </a:cubicBezTo>
                  <a:cubicBezTo>
                    <a:pt x="1865" y="2233"/>
                    <a:pt x="1961" y="2079"/>
                    <a:pt x="2063" y="1916"/>
                  </a:cubicBezTo>
                  <a:cubicBezTo>
                    <a:pt x="2195" y="1705"/>
                    <a:pt x="2332" y="1487"/>
                    <a:pt x="2373" y="1251"/>
                  </a:cubicBezTo>
                  <a:cubicBezTo>
                    <a:pt x="2429" y="940"/>
                    <a:pt x="2345" y="623"/>
                    <a:pt x="2142" y="383"/>
                  </a:cubicBezTo>
                  <a:close/>
                  <a:moveTo>
                    <a:pt x="1567" y="1090"/>
                  </a:moveTo>
                  <a:cubicBezTo>
                    <a:pt x="877" y="2010"/>
                    <a:pt x="877" y="2010"/>
                    <a:pt x="877" y="2010"/>
                  </a:cubicBezTo>
                  <a:cubicBezTo>
                    <a:pt x="862" y="2029"/>
                    <a:pt x="832" y="2013"/>
                    <a:pt x="840" y="1990"/>
                  </a:cubicBezTo>
                  <a:cubicBezTo>
                    <a:pt x="1053" y="1348"/>
                    <a:pt x="1053" y="1348"/>
                    <a:pt x="1053" y="1348"/>
                  </a:cubicBezTo>
                  <a:cubicBezTo>
                    <a:pt x="1059" y="1334"/>
                    <a:pt x="1048" y="1319"/>
                    <a:pt x="1034" y="1319"/>
                  </a:cubicBezTo>
                  <a:cubicBezTo>
                    <a:pt x="841" y="1319"/>
                    <a:pt x="841" y="1319"/>
                    <a:pt x="841" y="1319"/>
                  </a:cubicBezTo>
                  <a:cubicBezTo>
                    <a:pt x="824" y="1319"/>
                    <a:pt x="813" y="1300"/>
                    <a:pt x="824" y="1285"/>
                  </a:cubicBezTo>
                  <a:cubicBezTo>
                    <a:pt x="1514" y="365"/>
                    <a:pt x="1514" y="365"/>
                    <a:pt x="1514" y="365"/>
                  </a:cubicBezTo>
                  <a:cubicBezTo>
                    <a:pt x="1528" y="346"/>
                    <a:pt x="1559" y="362"/>
                    <a:pt x="1551" y="386"/>
                  </a:cubicBezTo>
                  <a:cubicBezTo>
                    <a:pt x="1337" y="1027"/>
                    <a:pt x="1337" y="1027"/>
                    <a:pt x="1337" y="1027"/>
                  </a:cubicBezTo>
                  <a:cubicBezTo>
                    <a:pt x="1332" y="1041"/>
                    <a:pt x="1343" y="1056"/>
                    <a:pt x="1356" y="1056"/>
                  </a:cubicBezTo>
                  <a:cubicBezTo>
                    <a:pt x="1549" y="1056"/>
                    <a:pt x="1549" y="1056"/>
                    <a:pt x="1549" y="1056"/>
                  </a:cubicBezTo>
                  <a:cubicBezTo>
                    <a:pt x="1567" y="1056"/>
                    <a:pt x="1577" y="1075"/>
                    <a:pt x="1567" y="1090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015B5A88-4609-4BFC-AED7-DB7FB9B6EF10}"/>
                </a:ext>
              </a:extLst>
            </p:cNvPr>
            <p:cNvSpPr/>
            <p:nvPr/>
          </p:nvSpPr>
          <p:spPr>
            <a:xfrm>
              <a:off x="10225390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3" y="22"/>
                    <a:pt x="543" y="51"/>
                  </a:cubicBezTo>
                  <a:cubicBezTo>
                    <a:pt x="543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5" y="22"/>
                    <a:pt x="395" y="51"/>
                  </a:cubicBezTo>
                  <a:cubicBezTo>
                    <a:pt x="395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70" y="0"/>
                    <a:pt x="198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8" y="100"/>
                  </a:cubicBezTo>
                  <a:cubicBezTo>
                    <a:pt x="170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50" y="0"/>
                  </a:cubicBezTo>
                  <a:cubicBezTo>
                    <a:pt x="77" y="0"/>
                    <a:pt x="99" y="22"/>
                    <a:pt x="99" y="51"/>
                  </a:cubicBezTo>
                  <a:cubicBezTo>
                    <a:pt x="99" y="78"/>
                    <a:pt x="77" y="100"/>
                    <a:pt x="50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4" name="Freeform: Shape 23">
              <a:extLst>
                <a:ext uri="{FF2B5EF4-FFF2-40B4-BE49-F238E27FC236}">
                  <a16:creationId xmlns:a16="http://schemas.microsoft.com/office/drawing/2014/main" id="{97C7E537-D370-489D-B6BF-6FCA9CF2BB63}"/>
                </a:ext>
              </a:extLst>
            </p:cNvPr>
            <p:cNvSpPr/>
            <p:nvPr/>
          </p:nvSpPr>
          <p:spPr>
            <a:xfrm>
              <a:off x="9283844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2" y="22"/>
                    <a:pt x="542" y="51"/>
                  </a:cubicBezTo>
                  <a:cubicBezTo>
                    <a:pt x="542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4" y="22"/>
                    <a:pt x="394" y="51"/>
                  </a:cubicBezTo>
                  <a:cubicBezTo>
                    <a:pt x="394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69" y="0"/>
                    <a:pt x="197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7" y="100"/>
                  </a:cubicBezTo>
                  <a:cubicBezTo>
                    <a:pt x="169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49" y="0"/>
                  </a:cubicBezTo>
                  <a:cubicBezTo>
                    <a:pt x="76" y="0"/>
                    <a:pt x="99" y="22"/>
                    <a:pt x="99" y="51"/>
                  </a:cubicBezTo>
                  <a:cubicBezTo>
                    <a:pt x="99" y="78"/>
                    <a:pt x="76" y="100"/>
                    <a:pt x="49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0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BDB0DCC5-223F-8C46-856C-8A52847564AF}"/>
              </a:ext>
            </a:extLst>
          </p:cNvPr>
          <p:cNvSpPr/>
          <p:nvPr/>
        </p:nvSpPr>
        <p:spPr>
          <a:xfrm>
            <a:off x="-2722" y="-36739"/>
            <a:ext cx="6555922" cy="6637563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E532E-B729-0147-AA07-EA96CB3537A6}"/>
              </a:ext>
            </a:extLst>
          </p:cNvPr>
          <p:cNvSpPr/>
          <p:nvPr/>
        </p:nvSpPr>
        <p:spPr>
          <a:xfrm>
            <a:off x="6394381" y="340808"/>
            <a:ext cx="5257191" cy="501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dirty="0">
                <a:solidFill>
                  <a:schemeClr val="tx2"/>
                </a:solidFill>
              </a:rPr>
              <a:t>To learn more about Azure DevOps, code repositories, Pipelines and Releases go to: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6B11AB-E559-DA4E-84DF-13E160B8C368}"/>
              </a:ext>
            </a:extLst>
          </p:cNvPr>
          <p:cNvSpPr/>
          <p:nvPr/>
        </p:nvSpPr>
        <p:spPr>
          <a:xfrm>
            <a:off x="6001306" y="796318"/>
            <a:ext cx="6125592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1"/>
                </a:solidFill>
                <a:hlinkClick r:id="rId2"/>
              </a:rPr>
              <a:t>https://bitbucket.org/product/code-repository</a:t>
            </a:r>
            <a:endParaRPr lang="en-US" sz="1400" u="sng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1"/>
                </a:solidFill>
                <a:hlinkClick r:id="rId3"/>
              </a:rPr>
              <a:t>https://docs.microsoft.com/en-us/azure/devops/repos/tfvc/comparison-git-tfvc?view=azure-devops</a:t>
            </a:r>
            <a:endParaRPr lang="en-US" sz="1400" u="sng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1"/>
                </a:solidFill>
                <a:hlinkClick r:id="rId4"/>
              </a:rPr>
              <a:t>https://azure.microsoft.com/en-us/services/devops/</a:t>
            </a:r>
            <a:endParaRPr lang="en-US" sz="1400" u="sng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u="sng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1"/>
                </a:solidFill>
                <a:hlinkClick r:id="rId5"/>
              </a:rPr>
              <a:t>https://docs.microsoft.com/en-us/azure/devops/pipelines/?view=azure-devops</a:t>
            </a:r>
            <a:endParaRPr lang="en-US" sz="1400" u="sng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accent1"/>
                </a:solidFill>
              </a:rPr>
              <a:t>https://docs.microsoft.com/en-us/azure/devops/pipelines/process/environments?view=azure-devops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C8325B-5059-E548-9776-F56AC629C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229" y="796318"/>
            <a:ext cx="2947306" cy="17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Azure DevOps?</a:t>
            </a:r>
          </a:p>
          <a:p>
            <a:r>
              <a:rPr lang="en-US" dirty="0"/>
              <a:t>How can we use it?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Who is this session for?</a:t>
            </a:r>
          </a:p>
          <a:p>
            <a:pPr lvl="1"/>
            <a:r>
              <a:rPr lang="en-US" dirty="0"/>
              <a:t>Anyone in the software development lifecycle</a:t>
            </a:r>
          </a:p>
          <a:p>
            <a:pPr lvl="1"/>
            <a:r>
              <a:rPr lang="en-US" dirty="0"/>
              <a:t>For those that are already doing these things, nice work!</a:t>
            </a:r>
          </a:p>
          <a:p>
            <a:pPr lvl="1"/>
            <a:r>
              <a:rPr lang="en-US" dirty="0"/>
              <a:t>For those that are not doing these things, start small!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31232"/>
            <a:ext cx="1138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Azure DevOps &amp; CRM Customizations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D6E2911E-11E4-4963-B378-F36CD6BD68BC}"/>
              </a:ext>
            </a:extLst>
          </p:cNvPr>
          <p:cNvSpPr/>
          <p:nvPr/>
        </p:nvSpPr>
        <p:spPr>
          <a:xfrm>
            <a:off x="443884" y="916596"/>
            <a:ext cx="2938508" cy="876693"/>
          </a:xfrm>
          <a:prstGeom prst="bracePair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A194E-09D9-47C1-A387-5CE407622C63}"/>
              </a:ext>
            </a:extLst>
          </p:cNvPr>
          <p:cNvSpPr txBox="1"/>
          <p:nvPr/>
        </p:nvSpPr>
        <p:spPr>
          <a:xfrm>
            <a:off x="3535768" y="1170276"/>
            <a:ext cx="4705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Blackbaud CRM custom SDK development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9F8224-8E98-4B97-979A-E4132A3848AD}"/>
              </a:ext>
            </a:extLst>
          </p:cNvPr>
          <p:cNvGrpSpPr/>
          <p:nvPr/>
        </p:nvGrpSpPr>
        <p:grpSpPr>
          <a:xfrm>
            <a:off x="5888351" y="3980726"/>
            <a:ext cx="375736" cy="520253"/>
            <a:chOff x="510839" y="6278399"/>
            <a:chExt cx="915840" cy="1189080"/>
          </a:xfrm>
        </p:grpSpPr>
        <p:sp>
          <p:nvSpPr>
            <p:cNvPr id="8" name="Freeform: Shape 107">
              <a:extLst>
                <a:ext uri="{FF2B5EF4-FFF2-40B4-BE49-F238E27FC236}">
                  <a16:creationId xmlns:a16="http://schemas.microsoft.com/office/drawing/2014/main" id="{1DB4647B-8F46-4CC8-9DE8-3276D9FA86A9}"/>
                </a:ext>
              </a:extLst>
            </p:cNvPr>
            <p:cNvSpPr/>
            <p:nvPr/>
          </p:nvSpPr>
          <p:spPr>
            <a:xfrm>
              <a:off x="966600" y="7188839"/>
              <a:ext cx="4320" cy="5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6">
                  <a:moveTo>
                    <a:pt x="0" y="16"/>
                  </a:moveTo>
                  <a:cubicBezTo>
                    <a:pt x="3" y="16"/>
                    <a:pt x="4" y="16"/>
                    <a:pt x="7" y="16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4E535B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9" name="Freeform: Shape 108">
              <a:extLst>
                <a:ext uri="{FF2B5EF4-FFF2-40B4-BE49-F238E27FC236}">
                  <a16:creationId xmlns:a16="http://schemas.microsoft.com/office/drawing/2014/main" id="{1B4F67BC-C4E6-491B-9CA6-5394C1684CFF}"/>
                </a:ext>
              </a:extLst>
            </p:cNvPr>
            <p:cNvSpPr/>
            <p:nvPr/>
          </p:nvSpPr>
          <p:spPr>
            <a:xfrm>
              <a:off x="953640" y="6899760"/>
              <a:ext cx="30240" cy="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" h="25">
                  <a:moveTo>
                    <a:pt x="80" y="9"/>
                  </a:moveTo>
                  <a:cubicBezTo>
                    <a:pt x="57" y="-3"/>
                    <a:pt x="28" y="-3"/>
                    <a:pt x="5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5" y="17"/>
                    <a:pt x="28" y="21"/>
                    <a:pt x="43" y="25"/>
                  </a:cubicBezTo>
                  <a:cubicBezTo>
                    <a:pt x="57" y="21"/>
                    <a:pt x="72" y="17"/>
                    <a:pt x="85" y="12"/>
                  </a:cubicBezTo>
                  <a:close/>
                </a:path>
              </a:pathLst>
            </a:custGeom>
            <a:solidFill>
              <a:srgbClr val="4E535B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0" name="Freeform: Shape 109">
              <a:extLst>
                <a:ext uri="{FF2B5EF4-FFF2-40B4-BE49-F238E27FC236}">
                  <a16:creationId xmlns:a16="http://schemas.microsoft.com/office/drawing/2014/main" id="{82C8C8A1-4067-4D16-91FF-78FFF7F45186}"/>
                </a:ext>
              </a:extLst>
            </p:cNvPr>
            <p:cNvSpPr/>
            <p:nvPr/>
          </p:nvSpPr>
          <p:spPr>
            <a:xfrm>
              <a:off x="929520" y="6904080"/>
              <a:ext cx="3924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0" h="35">
                  <a:moveTo>
                    <a:pt x="0" y="35"/>
                  </a:moveTo>
                  <a:cubicBezTo>
                    <a:pt x="38" y="30"/>
                    <a:pt x="75" y="23"/>
                    <a:pt x="110" y="13"/>
                  </a:cubicBezTo>
                  <a:cubicBezTo>
                    <a:pt x="95" y="9"/>
                    <a:pt x="82" y="5"/>
                    <a:pt x="67" y="0"/>
                  </a:cubicBezTo>
                  <a:close/>
                </a:path>
              </a:pathLst>
            </a:custGeom>
            <a:solidFill>
              <a:srgbClr val="4E535B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1" name="Freeform: Shape 110">
              <a:extLst>
                <a:ext uri="{FF2B5EF4-FFF2-40B4-BE49-F238E27FC236}">
                  <a16:creationId xmlns:a16="http://schemas.microsoft.com/office/drawing/2014/main" id="{525148D5-8CA8-46B3-8A80-E7E1C727EDE3}"/>
                </a:ext>
              </a:extLst>
            </p:cNvPr>
            <p:cNvSpPr/>
            <p:nvPr/>
          </p:nvSpPr>
          <p:spPr>
            <a:xfrm>
              <a:off x="969119" y="6904080"/>
              <a:ext cx="38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35">
                  <a:moveTo>
                    <a:pt x="0" y="13"/>
                  </a:moveTo>
                  <a:cubicBezTo>
                    <a:pt x="34" y="23"/>
                    <a:pt x="71" y="30"/>
                    <a:pt x="109" y="3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5"/>
                    <a:pt x="14" y="9"/>
                    <a:pt x="0" y="13"/>
                  </a:cubicBezTo>
                  <a:close/>
                </a:path>
              </a:pathLst>
            </a:custGeom>
            <a:solidFill>
              <a:srgbClr val="4E535B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2" name="Freeform: Shape 111">
              <a:extLst>
                <a:ext uri="{FF2B5EF4-FFF2-40B4-BE49-F238E27FC236}">
                  <a16:creationId xmlns:a16="http://schemas.microsoft.com/office/drawing/2014/main" id="{C539574A-58A7-419A-9028-52AB1F2CB54A}"/>
                </a:ext>
              </a:extLst>
            </p:cNvPr>
            <p:cNvSpPr/>
            <p:nvPr/>
          </p:nvSpPr>
          <p:spPr>
            <a:xfrm>
              <a:off x="576360" y="7105680"/>
              <a:ext cx="383760" cy="36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7" h="1006">
                  <a:moveTo>
                    <a:pt x="6" y="626"/>
                  </a:moveTo>
                  <a:cubicBezTo>
                    <a:pt x="-19" y="689"/>
                    <a:pt x="40" y="753"/>
                    <a:pt x="106" y="732"/>
                  </a:cubicBezTo>
                  <a:cubicBezTo>
                    <a:pt x="427" y="628"/>
                    <a:pt x="427" y="628"/>
                    <a:pt x="427" y="628"/>
                  </a:cubicBezTo>
                  <a:cubicBezTo>
                    <a:pt x="463" y="615"/>
                    <a:pt x="504" y="633"/>
                    <a:pt x="522" y="667"/>
                  </a:cubicBezTo>
                  <a:cubicBezTo>
                    <a:pt x="674" y="963"/>
                    <a:pt x="674" y="963"/>
                    <a:pt x="674" y="963"/>
                  </a:cubicBezTo>
                  <a:cubicBezTo>
                    <a:pt x="707" y="1025"/>
                    <a:pt x="798" y="1019"/>
                    <a:pt x="821" y="954"/>
                  </a:cubicBezTo>
                  <a:cubicBezTo>
                    <a:pt x="1067" y="296"/>
                    <a:pt x="1067" y="296"/>
                    <a:pt x="1067" y="296"/>
                  </a:cubicBezTo>
                  <a:cubicBezTo>
                    <a:pt x="760" y="291"/>
                    <a:pt x="478" y="180"/>
                    <a:pt x="257" y="0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3" name="Freeform: Shape 112">
              <a:extLst>
                <a:ext uri="{FF2B5EF4-FFF2-40B4-BE49-F238E27FC236}">
                  <a16:creationId xmlns:a16="http://schemas.microsoft.com/office/drawing/2014/main" id="{A7257FB0-5DA2-43A5-931B-75AF2414C81C}"/>
                </a:ext>
              </a:extLst>
            </p:cNvPr>
            <p:cNvSpPr/>
            <p:nvPr/>
          </p:nvSpPr>
          <p:spPr>
            <a:xfrm>
              <a:off x="978120" y="7105680"/>
              <a:ext cx="383040" cy="36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5" h="1006">
                  <a:moveTo>
                    <a:pt x="808" y="0"/>
                  </a:moveTo>
                  <a:cubicBezTo>
                    <a:pt x="587" y="180"/>
                    <a:pt x="306" y="291"/>
                    <a:pt x="0" y="296"/>
                  </a:cubicBezTo>
                  <a:cubicBezTo>
                    <a:pt x="244" y="954"/>
                    <a:pt x="244" y="954"/>
                    <a:pt x="244" y="954"/>
                  </a:cubicBezTo>
                  <a:cubicBezTo>
                    <a:pt x="269" y="1019"/>
                    <a:pt x="358" y="1025"/>
                    <a:pt x="391" y="963"/>
                  </a:cubicBezTo>
                  <a:cubicBezTo>
                    <a:pt x="543" y="667"/>
                    <a:pt x="543" y="667"/>
                    <a:pt x="543" y="667"/>
                  </a:cubicBezTo>
                  <a:cubicBezTo>
                    <a:pt x="561" y="633"/>
                    <a:pt x="602" y="615"/>
                    <a:pt x="640" y="628"/>
                  </a:cubicBezTo>
                  <a:cubicBezTo>
                    <a:pt x="959" y="732"/>
                    <a:pt x="959" y="732"/>
                    <a:pt x="959" y="732"/>
                  </a:cubicBezTo>
                  <a:cubicBezTo>
                    <a:pt x="1025" y="753"/>
                    <a:pt x="1084" y="689"/>
                    <a:pt x="1060" y="626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4" name="Freeform: Shape 113">
              <a:extLst>
                <a:ext uri="{FF2B5EF4-FFF2-40B4-BE49-F238E27FC236}">
                  <a16:creationId xmlns:a16="http://schemas.microsoft.com/office/drawing/2014/main" id="{6AEFE707-370C-4339-B942-910ECD10EB55}"/>
                </a:ext>
              </a:extLst>
            </p:cNvPr>
            <p:cNvSpPr/>
            <p:nvPr/>
          </p:nvSpPr>
          <p:spPr>
            <a:xfrm>
              <a:off x="510839" y="6278399"/>
              <a:ext cx="915840" cy="9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5" h="2545">
                  <a:moveTo>
                    <a:pt x="2545" y="1273"/>
                  </a:moveTo>
                  <a:cubicBezTo>
                    <a:pt x="2545" y="571"/>
                    <a:pt x="1975" y="0"/>
                    <a:pt x="1273" y="0"/>
                  </a:cubicBezTo>
                  <a:cubicBezTo>
                    <a:pt x="570" y="0"/>
                    <a:pt x="0" y="571"/>
                    <a:pt x="0" y="1273"/>
                  </a:cubicBezTo>
                  <a:cubicBezTo>
                    <a:pt x="0" y="1666"/>
                    <a:pt x="178" y="2016"/>
                    <a:pt x="458" y="2250"/>
                  </a:cubicBezTo>
                  <a:cubicBezTo>
                    <a:pt x="678" y="2434"/>
                    <a:pt x="959" y="2544"/>
                    <a:pt x="1266" y="2545"/>
                  </a:cubicBezTo>
                  <a:cubicBezTo>
                    <a:pt x="1273" y="2529"/>
                    <a:pt x="1273" y="2529"/>
                    <a:pt x="1273" y="2529"/>
                  </a:cubicBezTo>
                  <a:cubicBezTo>
                    <a:pt x="1279" y="2545"/>
                    <a:pt x="1279" y="2545"/>
                    <a:pt x="1279" y="2545"/>
                  </a:cubicBezTo>
                  <a:cubicBezTo>
                    <a:pt x="1586" y="2544"/>
                    <a:pt x="1869" y="2434"/>
                    <a:pt x="2087" y="2250"/>
                  </a:cubicBezTo>
                  <a:cubicBezTo>
                    <a:pt x="2367" y="2016"/>
                    <a:pt x="2545" y="1666"/>
                    <a:pt x="2545" y="1273"/>
                  </a:cubicBezTo>
                  <a:close/>
                  <a:moveTo>
                    <a:pt x="2119" y="1583"/>
                  </a:moveTo>
                  <a:cubicBezTo>
                    <a:pt x="2132" y="1558"/>
                    <a:pt x="2162" y="1551"/>
                    <a:pt x="2185" y="1564"/>
                  </a:cubicBezTo>
                  <a:cubicBezTo>
                    <a:pt x="2208" y="1579"/>
                    <a:pt x="2218" y="1609"/>
                    <a:pt x="2203" y="1632"/>
                  </a:cubicBezTo>
                  <a:cubicBezTo>
                    <a:pt x="2195" y="1648"/>
                    <a:pt x="2177" y="1656"/>
                    <a:pt x="2161" y="1656"/>
                  </a:cubicBezTo>
                  <a:cubicBezTo>
                    <a:pt x="2153" y="1656"/>
                    <a:pt x="2143" y="1655"/>
                    <a:pt x="2136" y="1649"/>
                  </a:cubicBezTo>
                  <a:cubicBezTo>
                    <a:pt x="2113" y="1636"/>
                    <a:pt x="2104" y="1606"/>
                    <a:pt x="2119" y="1583"/>
                  </a:cubicBezTo>
                  <a:close/>
                  <a:moveTo>
                    <a:pt x="1875" y="483"/>
                  </a:moveTo>
                  <a:cubicBezTo>
                    <a:pt x="1893" y="461"/>
                    <a:pt x="1924" y="459"/>
                    <a:pt x="1945" y="476"/>
                  </a:cubicBezTo>
                  <a:cubicBezTo>
                    <a:pt x="1965" y="494"/>
                    <a:pt x="1968" y="525"/>
                    <a:pt x="1950" y="546"/>
                  </a:cubicBezTo>
                  <a:cubicBezTo>
                    <a:pt x="1941" y="558"/>
                    <a:pt x="1927" y="563"/>
                    <a:pt x="1913" y="563"/>
                  </a:cubicBezTo>
                  <a:cubicBezTo>
                    <a:pt x="1901" y="563"/>
                    <a:pt x="1890" y="559"/>
                    <a:pt x="1881" y="551"/>
                  </a:cubicBezTo>
                  <a:cubicBezTo>
                    <a:pt x="1860" y="535"/>
                    <a:pt x="1858" y="502"/>
                    <a:pt x="1875" y="483"/>
                  </a:cubicBezTo>
                  <a:close/>
                  <a:moveTo>
                    <a:pt x="1780" y="594"/>
                  </a:moveTo>
                  <a:cubicBezTo>
                    <a:pt x="1797" y="574"/>
                    <a:pt x="1828" y="571"/>
                    <a:pt x="1848" y="589"/>
                  </a:cubicBezTo>
                  <a:cubicBezTo>
                    <a:pt x="1870" y="607"/>
                    <a:pt x="1873" y="638"/>
                    <a:pt x="1855" y="658"/>
                  </a:cubicBezTo>
                  <a:cubicBezTo>
                    <a:pt x="1845" y="671"/>
                    <a:pt x="1830" y="676"/>
                    <a:pt x="1817" y="676"/>
                  </a:cubicBezTo>
                  <a:cubicBezTo>
                    <a:pt x="1806" y="676"/>
                    <a:pt x="1795" y="672"/>
                    <a:pt x="1786" y="664"/>
                  </a:cubicBezTo>
                  <a:cubicBezTo>
                    <a:pt x="1764" y="646"/>
                    <a:pt x="1763" y="616"/>
                    <a:pt x="1780" y="594"/>
                  </a:cubicBezTo>
                  <a:close/>
                  <a:moveTo>
                    <a:pt x="1684" y="707"/>
                  </a:moveTo>
                  <a:cubicBezTo>
                    <a:pt x="1701" y="687"/>
                    <a:pt x="1733" y="684"/>
                    <a:pt x="1753" y="702"/>
                  </a:cubicBezTo>
                  <a:cubicBezTo>
                    <a:pt x="1775" y="720"/>
                    <a:pt x="1776" y="751"/>
                    <a:pt x="1758" y="773"/>
                  </a:cubicBezTo>
                  <a:cubicBezTo>
                    <a:pt x="1750" y="783"/>
                    <a:pt x="1735" y="789"/>
                    <a:pt x="1722" y="789"/>
                  </a:cubicBezTo>
                  <a:cubicBezTo>
                    <a:pt x="1711" y="789"/>
                    <a:pt x="1699" y="785"/>
                    <a:pt x="1689" y="778"/>
                  </a:cubicBezTo>
                  <a:cubicBezTo>
                    <a:pt x="1669" y="760"/>
                    <a:pt x="1666" y="729"/>
                    <a:pt x="1684" y="707"/>
                  </a:cubicBezTo>
                  <a:close/>
                  <a:moveTo>
                    <a:pt x="890" y="707"/>
                  </a:moveTo>
                  <a:cubicBezTo>
                    <a:pt x="908" y="729"/>
                    <a:pt x="905" y="760"/>
                    <a:pt x="884" y="778"/>
                  </a:cubicBezTo>
                  <a:cubicBezTo>
                    <a:pt x="875" y="785"/>
                    <a:pt x="863" y="789"/>
                    <a:pt x="852" y="789"/>
                  </a:cubicBezTo>
                  <a:cubicBezTo>
                    <a:pt x="838" y="789"/>
                    <a:pt x="823" y="783"/>
                    <a:pt x="815" y="773"/>
                  </a:cubicBezTo>
                  <a:cubicBezTo>
                    <a:pt x="797" y="751"/>
                    <a:pt x="799" y="720"/>
                    <a:pt x="821" y="702"/>
                  </a:cubicBezTo>
                  <a:cubicBezTo>
                    <a:pt x="841" y="684"/>
                    <a:pt x="872" y="687"/>
                    <a:pt x="890" y="707"/>
                  </a:cubicBezTo>
                  <a:close/>
                  <a:moveTo>
                    <a:pt x="793" y="594"/>
                  </a:moveTo>
                  <a:cubicBezTo>
                    <a:pt x="811" y="616"/>
                    <a:pt x="810" y="646"/>
                    <a:pt x="788" y="664"/>
                  </a:cubicBezTo>
                  <a:cubicBezTo>
                    <a:pt x="778" y="672"/>
                    <a:pt x="768" y="676"/>
                    <a:pt x="757" y="676"/>
                  </a:cubicBezTo>
                  <a:cubicBezTo>
                    <a:pt x="743" y="676"/>
                    <a:pt x="728" y="671"/>
                    <a:pt x="719" y="658"/>
                  </a:cubicBezTo>
                  <a:cubicBezTo>
                    <a:pt x="701" y="638"/>
                    <a:pt x="704" y="607"/>
                    <a:pt x="724" y="589"/>
                  </a:cubicBezTo>
                  <a:cubicBezTo>
                    <a:pt x="746" y="571"/>
                    <a:pt x="777" y="574"/>
                    <a:pt x="793" y="594"/>
                  </a:cubicBezTo>
                  <a:close/>
                  <a:moveTo>
                    <a:pt x="629" y="476"/>
                  </a:moveTo>
                  <a:cubicBezTo>
                    <a:pt x="649" y="459"/>
                    <a:pt x="681" y="461"/>
                    <a:pt x="698" y="483"/>
                  </a:cubicBezTo>
                  <a:cubicBezTo>
                    <a:pt x="716" y="502"/>
                    <a:pt x="713" y="535"/>
                    <a:pt x="693" y="551"/>
                  </a:cubicBezTo>
                  <a:cubicBezTo>
                    <a:pt x="683" y="559"/>
                    <a:pt x="672" y="563"/>
                    <a:pt x="660" y="563"/>
                  </a:cubicBezTo>
                  <a:cubicBezTo>
                    <a:pt x="647" y="563"/>
                    <a:pt x="633" y="558"/>
                    <a:pt x="623" y="546"/>
                  </a:cubicBezTo>
                  <a:cubicBezTo>
                    <a:pt x="606" y="525"/>
                    <a:pt x="609" y="494"/>
                    <a:pt x="629" y="476"/>
                  </a:cubicBezTo>
                  <a:close/>
                  <a:moveTo>
                    <a:pt x="434" y="1649"/>
                  </a:moveTo>
                  <a:cubicBezTo>
                    <a:pt x="426" y="1655"/>
                    <a:pt x="418" y="1656"/>
                    <a:pt x="410" y="1656"/>
                  </a:cubicBezTo>
                  <a:cubicBezTo>
                    <a:pt x="392" y="1656"/>
                    <a:pt x="376" y="1648"/>
                    <a:pt x="367" y="1632"/>
                  </a:cubicBezTo>
                  <a:cubicBezTo>
                    <a:pt x="353" y="1609"/>
                    <a:pt x="361" y="1579"/>
                    <a:pt x="386" y="1564"/>
                  </a:cubicBezTo>
                  <a:cubicBezTo>
                    <a:pt x="409" y="1551"/>
                    <a:pt x="439" y="1558"/>
                    <a:pt x="452" y="1583"/>
                  </a:cubicBezTo>
                  <a:cubicBezTo>
                    <a:pt x="466" y="1606"/>
                    <a:pt x="458" y="1636"/>
                    <a:pt x="434" y="1649"/>
                  </a:cubicBezTo>
                  <a:close/>
                  <a:moveTo>
                    <a:pt x="562" y="1576"/>
                  </a:moveTo>
                  <a:cubicBezTo>
                    <a:pt x="554" y="1580"/>
                    <a:pt x="546" y="1583"/>
                    <a:pt x="538" y="1583"/>
                  </a:cubicBezTo>
                  <a:cubicBezTo>
                    <a:pt x="522" y="1583"/>
                    <a:pt x="504" y="1573"/>
                    <a:pt x="494" y="1558"/>
                  </a:cubicBezTo>
                  <a:cubicBezTo>
                    <a:pt x="482" y="1534"/>
                    <a:pt x="489" y="1504"/>
                    <a:pt x="513" y="1490"/>
                  </a:cubicBezTo>
                  <a:cubicBezTo>
                    <a:pt x="536" y="1477"/>
                    <a:pt x="566" y="1485"/>
                    <a:pt x="581" y="1508"/>
                  </a:cubicBezTo>
                  <a:cubicBezTo>
                    <a:pt x="595" y="1532"/>
                    <a:pt x="587" y="1562"/>
                    <a:pt x="562" y="1576"/>
                  </a:cubicBezTo>
                  <a:close/>
                  <a:moveTo>
                    <a:pt x="690" y="1502"/>
                  </a:moveTo>
                  <a:cubicBezTo>
                    <a:pt x="683" y="1507"/>
                    <a:pt x="675" y="1508"/>
                    <a:pt x="666" y="1508"/>
                  </a:cubicBezTo>
                  <a:cubicBezTo>
                    <a:pt x="649" y="1508"/>
                    <a:pt x="633" y="1500"/>
                    <a:pt x="623" y="1483"/>
                  </a:cubicBezTo>
                  <a:cubicBezTo>
                    <a:pt x="610" y="1460"/>
                    <a:pt x="618" y="1430"/>
                    <a:pt x="641" y="1417"/>
                  </a:cubicBezTo>
                  <a:cubicBezTo>
                    <a:pt x="666" y="1403"/>
                    <a:pt x="696" y="1410"/>
                    <a:pt x="709" y="1435"/>
                  </a:cubicBezTo>
                  <a:cubicBezTo>
                    <a:pt x="723" y="1458"/>
                    <a:pt x="715" y="1488"/>
                    <a:pt x="690" y="1502"/>
                  </a:cubicBezTo>
                  <a:close/>
                  <a:moveTo>
                    <a:pt x="1272" y="2272"/>
                  </a:moveTo>
                  <a:cubicBezTo>
                    <a:pt x="1245" y="2272"/>
                    <a:pt x="1223" y="2250"/>
                    <a:pt x="1223" y="2223"/>
                  </a:cubicBezTo>
                  <a:cubicBezTo>
                    <a:pt x="1223" y="2196"/>
                    <a:pt x="1245" y="2174"/>
                    <a:pt x="1272" y="2174"/>
                  </a:cubicBezTo>
                  <a:cubicBezTo>
                    <a:pt x="1299" y="2174"/>
                    <a:pt x="1322" y="2196"/>
                    <a:pt x="1322" y="2223"/>
                  </a:cubicBezTo>
                  <a:cubicBezTo>
                    <a:pt x="1322" y="2250"/>
                    <a:pt x="1299" y="2272"/>
                    <a:pt x="1272" y="2272"/>
                  </a:cubicBezTo>
                  <a:close/>
                  <a:moveTo>
                    <a:pt x="1272" y="2125"/>
                  </a:moveTo>
                  <a:cubicBezTo>
                    <a:pt x="1245" y="2125"/>
                    <a:pt x="1223" y="2102"/>
                    <a:pt x="1223" y="2075"/>
                  </a:cubicBezTo>
                  <a:cubicBezTo>
                    <a:pt x="1223" y="2048"/>
                    <a:pt x="1245" y="2026"/>
                    <a:pt x="1272" y="2026"/>
                  </a:cubicBezTo>
                  <a:cubicBezTo>
                    <a:pt x="1299" y="2026"/>
                    <a:pt x="1322" y="2048"/>
                    <a:pt x="1322" y="2075"/>
                  </a:cubicBezTo>
                  <a:cubicBezTo>
                    <a:pt x="1322" y="2102"/>
                    <a:pt x="1299" y="2125"/>
                    <a:pt x="1272" y="2125"/>
                  </a:cubicBezTo>
                  <a:close/>
                  <a:moveTo>
                    <a:pt x="1272" y="1977"/>
                  </a:moveTo>
                  <a:cubicBezTo>
                    <a:pt x="1245" y="1977"/>
                    <a:pt x="1223" y="1954"/>
                    <a:pt x="1223" y="1927"/>
                  </a:cubicBezTo>
                  <a:cubicBezTo>
                    <a:pt x="1223" y="1899"/>
                    <a:pt x="1245" y="1878"/>
                    <a:pt x="1272" y="1878"/>
                  </a:cubicBezTo>
                  <a:cubicBezTo>
                    <a:pt x="1299" y="1878"/>
                    <a:pt x="1322" y="1899"/>
                    <a:pt x="1322" y="1927"/>
                  </a:cubicBezTo>
                  <a:cubicBezTo>
                    <a:pt x="1322" y="1954"/>
                    <a:pt x="1299" y="1977"/>
                    <a:pt x="1272" y="1977"/>
                  </a:cubicBezTo>
                  <a:close/>
                  <a:moveTo>
                    <a:pt x="1642" y="1909"/>
                  </a:moveTo>
                  <a:cubicBezTo>
                    <a:pt x="1514" y="1842"/>
                    <a:pt x="1514" y="1842"/>
                    <a:pt x="1514" y="1842"/>
                  </a:cubicBezTo>
                  <a:cubicBezTo>
                    <a:pt x="1382" y="1773"/>
                    <a:pt x="1382" y="1773"/>
                    <a:pt x="1382" y="1773"/>
                  </a:cubicBezTo>
                  <a:cubicBezTo>
                    <a:pt x="1344" y="1768"/>
                    <a:pt x="1307" y="1761"/>
                    <a:pt x="1273" y="1751"/>
                  </a:cubicBezTo>
                  <a:cubicBezTo>
                    <a:pt x="1238" y="1761"/>
                    <a:pt x="1201" y="1768"/>
                    <a:pt x="1163" y="1773"/>
                  </a:cubicBezTo>
                  <a:cubicBezTo>
                    <a:pt x="1031" y="1842"/>
                    <a:pt x="1031" y="1842"/>
                    <a:pt x="1031" y="1842"/>
                  </a:cubicBezTo>
                  <a:cubicBezTo>
                    <a:pt x="903" y="1909"/>
                    <a:pt x="903" y="1909"/>
                    <a:pt x="903" y="1909"/>
                  </a:cubicBezTo>
                  <a:cubicBezTo>
                    <a:pt x="845" y="1940"/>
                    <a:pt x="776" y="1890"/>
                    <a:pt x="787" y="1825"/>
                  </a:cubicBezTo>
                  <a:cubicBezTo>
                    <a:pt x="841" y="1512"/>
                    <a:pt x="841" y="1512"/>
                    <a:pt x="841" y="1512"/>
                  </a:cubicBezTo>
                  <a:cubicBezTo>
                    <a:pt x="850" y="1456"/>
                    <a:pt x="850" y="1456"/>
                    <a:pt x="850" y="1456"/>
                  </a:cubicBezTo>
                  <a:cubicBezTo>
                    <a:pt x="855" y="1429"/>
                    <a:pt x="846" y="1403"/>
                    <a:pt x="827" y="1384"/>
                  </a:cubicBezTo>
                  <a:cubicBezTo>
                    <a:pt x="560" y="1123"/>
                    <a:pt x="560" y="1123"/>
                    <a:pt x="560" y="1123"/>
                  </a:cubicBezTo>
                  <a:cubicBezTo>
                    <a:pt x="512" y="1077"/>
                    <a:pt x="538" y="995"/>
                    <a:pt x="603" y="986"/>
                  </a:cubicBezTo>
                  <a:cubicBezTo>
                    <a:pt x="974" y="932"/>
                    <a:pt x="974" y="932"/>
                    <a:pt x="974" y="932"/>
                  </a:cubicBezTo>
                  <a:cubicBezTo>
                    <a:pt x="1000" y="929"/>
                    <a:pt x="1023" y="911"/>
                    <a:pt x="1035" y="888"/>
                  </a:cubicBezTo>
                  <a:cubicBezTo>
                    <a:pt x="1201" y="552"/>
                    <a:pt x="1201" y="552"/>
                    <a:pt x="1201" y="552"/>
                  </a:cubicBezTo>
                  <a:cubicBezTo>
                    <a:pt x="1230" y="493"/>
                    <a:pt x="1315" y="493"/>
                    <a:pt x="1345" y="552"/>
                  </a:cubicBezTo>
                  <a:cubicBezTo>
                    <a:pt x="1511" y="888"/>
                    <a:pt x="1511" y="888"/>
                    <a:pt x="1511" y="888"/>
                  </a:cubicBezTo>
                  <a:cubicBezTo>
                    <a:pt x="1522" y="911"/>
                    <a:pt x="1545" y="929"/>
                    <a:pt x="1571" y="932"/>
                  </a:cubicBezTo>
                  <a:cubicBezTo>
                    <a:pt x="1942" y="986"/>
                    <a:pt x="1942" y="986"/>
                    <a:pt x="1942" y="986"/>
                  </a:cubicBezTo>
                  <a:cubicBezTo>
                    <a:pt x="2007" y="995"/>
                    <a:pt x="2034" y="1077"/>
                    <a:pt x="1987" y="1123"/>
                  </a:cubicBezTo>
                  <a:cubicBezTo>
                    <a:pt x="1718" y="1384"/>
                    <a:pt x="1718" y="1384"/>
                    <a:pt x="1718" y="1384"/>
                  </a:cubicBezTo>
                  <a:cubicBezTo>
                    <a:pt x="1699" y="1403"/>
                    <a:pt x="1691" y="1429"/>
                    <a:pt x="1695" y="1456"/>
                  </a:cubicBezTo>
                  <a:cubicBezTo>
                    <a:pt x="1704" y="1512"/>
                    <a:pt x="1704" y="1512"/>
                    <a:pt x="1704" y="1512"/>
                  </a:cubicBezTo>
                  <a:cubicBezTo>
                    <a:pt x="1758" y="1825"/>
                    <a:pt x="1758" y="1825"/>
                    <a:pt x="1758" y="1825"/>
                  </a:cubicBezTo>
                  <a:cubicBezTo>
                    <a:pt x="1769" y="1890"/>
                    <a:pt x="1700" y="1940"/>
                    <a:pt x="1642" y="1909"/>
                  </a:cubicBezTo>
                  <a:close/>
                  <a:moveTo>
                    <a:pt x="1947" y="1483"/>
                  </a:moveTo>
                  <a:cubicBezTo>
                    <a:pt x="1938" y="1500"/>
                    <a:pt x="1922" y="1508"/>
                    <a:pt x="1904" y="1508"/>
                  </a:cubicBezTo>
                  <a:cubicBezTo>
                    <a:pt x="1896" y="1508"/>
                    <a:pt x="1888" y="1507"/>
                    <a:pt x="1879" y="1502"/>
                  </a:cubicBezTo>
                  <a:cubicBezTo>
                    <a:pt x="1856" y="1488"/>
                    <a:pt x="1848" y="1458"/>
                    <a:pt x="1862" y="1435"/>
                  </a:cubicBezTo>
                  <a:cubicBezTo>
                    <a:pt x="1875" y="1410"/>
                    <a:pt x="1905" y="1403"/>
                    <a:pt x="1930" y="1417"/>
                  </a:cubicBezTo>
                  <a:cubicBezTo>
                    <a:pt x="1953" y="1430"/>
                    <a:pt x="1961" y="1460"/>
                    <a:pt x="1947" y="1483"/>
                  </a:cubicBezTo>
                  <a:close/>
                  <a:moveTo>
                    <a:pt x="2075" y="1558"/>
                  </a:moveTo>
                  <a:cubicBezTo>
                    <a:pt x="2066" y="1573"/>
                    <a:pt x="2049" y="1583"/>
                    <a:pt x="2033" y="1583"/>
                  </a:cubicBezTo>
                  <a:cubicBezTo>
                    <a:pt x="2025" y="1583"/>
                    <a:pt x="2015" y="1580"/>
                    <a:pt x="2009" y="1576"/>
                  </a:cubicBezTo>
                  <a:cubicBezTo>
                    <a:pt x="1984" y="1562"/>
                    <a:pt x="1976" y="1532"/>
                    <a:pt x="1990" y="1508"/>
                  </a:cubicBezTo>
                  <a:cubicBezTo>
                    <a:pt x="2003" y="1485"/>
                    <a:pt x="2034" y="1477"/>
                    <a:pt x="2057" y="1490"/>
                  </a:cubicBezTo>
                  <a:cubicBezTo>
                    <a:pt x="2081" y="1504"/>
                    <a:pt x="2089" y="1534"/>
                    <a:pt x="2075" y="1558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464E22-78E9-4993-AF86-31B600F4EDD0}"/>
              </a:ext>
            </a:extLst>
          </p:cNvPr>
          <p:cNvGrpSpPr/>
          <p:nvPr/>
        </p:nvGrpSpPr>
        <p:grpSpPr>
          <a:xfrm>
            <a:off x="5326733" y="4421831"/>
            <a:ext cx="562226" cy="400703"/>
            <a:chOff x="4360680" y="6204240"/>
            <a:chExt cx="1366559" cy="968039"/>
          </a:xfrm>
        </p:grpSpPr>
        <p:sp>
          <p:nvSpPr>
            <p:cNvPr id="16" name="Freeform: Shape 114">
              <a:extLst>
                <a:ext uri="{FF2B5EF4-FFF2-40B4-BE49-F238E27FC236}">
                  <a16:creationId xmlns:a16="http://schemas.microsoft.com/office/drawing/2014/main" id="{83038B31-4268-46BE-BD7A-6A5C89427F88}"/>
                </a:ext>
              </a:extLst>
            </p:cNvPr>
            <p:cNvSpPr/>
            <p:nvPr/>
          </p:nvSpPr>
          <p:spPr>
            <a:xfrm>
              <a:off x="4360680" y="6716160"/>
              <a:ext cx="542520" cy="456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08" h="1268">
                  <a:moveTo>
                    <a:pt x="789" y="1268"/>
                  </a:moveTo>
                  <a:cubicBezTo>
                    <a:pt x="762" y="1268"/>
                    <a:pt x="740" y="1245"/>
                    <a:pt x="740" y="1218"/>
                  </a:cubicBezTo>
                  <a:cubicBezTo>
                    <a:pt x="740" y="1190"/>
                    <a:pt x="763" y="1169"/>
                    <a:pt x="790" y="1169"/>
                  </a:cubicBezTo>
                  <a:cubicBezTo>
                    <a:pt x="817" y="1169"/>
                    <a:pt x="839" y="1192"/>
                    <a:pt x="839" y="1219"/>
                  </a:cubicBezTo>
                  <a:cubicBezTo>
                    <a:pt x="838" y="1246"/>
                    <a:pt x="816" y="1268"/>
                    <a:pt x="789" y="1268"/>
                  </a:cubicBezTo>
                  <a:close/>
                  <a:moveTo>
                    <a:pt x="888" y="1216"/>
                  </a:moveTo>
                  <a:cubicBezTo>
                    <a:pt x="884" y="1189"/>
                    <a:pt x="903" y="1163"/>
                    <a:pt x="930" y="1159"/>
                  </a:cubicBezTo>
                  <a:cubicBezTo>
                    <a:pt x="956" y="1155"/>
                    <a:pt x="982" y="1174"/>
                    <a:pt x="986" y="1201"/>
                  </a:cubicBezTo>
                  <a:cubicBezTo>
                    <a:pt x="990" y="1229"/>
                    <a:pt x="971" y="1253"/>
                    <a:pt x="944" y="1257"/>
                  </a:cubicBezTo>
                  <a:cubicBezTo>
                    <a:pt x="942" y="1257"/>
                    <a:pt x="940" y="1257"/>
                    <a:pt x="937" y="1257"/>
                  </a:cubicBezTo>
                  <a:cubicBezTo>
                    <a:pt x="913" y="1257"/>
                    <a:pt x="892" y="1239"/>
                    <a:pt x="888" y="1216"/>
                  </a:cubicBezTo>
                  <a:close/>
                  <a:moveTo>
                    <a:pt x="634" y="1253"/>
                  </a:moveTo>
                  <a:cubicBezTo>
                    <a:pt x="607" y="1249"/>
                    <a:pt x="589" y="1223"/>
                    <a:pt x="593" y="1196"/>
                  </a:cubicBezTo>
                  <a:cubicBezTo>
                    <a:pt x="599" y="1169"/>
                    <a:pt x="624" y="1151"/>
                    <a:pt x="652" y="1156"/>
                  </a:cubicBezTo>
                  <a:cubicBezTo>
                    <a:pt x="677" y="1161"/>
                    <a:pt x="696" y="1186"/>
                    <a:pt x="691" y="1214"/>
                  </a:cubicBezTo>
                  <a:cubicBezTo>
                    <a:pt x="687" y="1237"/>
                    <a:pt x="665" y="1254"/>
                    <a:pt x="642" y="1254"/>
                  </a:cubicBezTo>
                  <a:cubicBezTo>
                    <a:pt x="639" y="1254"/>
                    <a:pt x="637" y="1254"/>
                    <a:pt x="634" y="1253"/>
                  </a:cubicBezTo>
                  <a:close/>
                  <a:moveTo>
                    <a:pt x="1034" y="1189"/>
                  </a:moveTo>
                  <a:cubicBezTo>
                    <a:pt x="1025" y="1163"/>
                    <a:pt x="1040" y="1136"/>
                    <a:pt x="1066" y="1128"/>
                  </a:cubicBezTo>
                  <a:cubicBezTo>
                    <a:pt x="1092" y="1120"/>
                    <a:pt x="1121" y="1135"/>
                    <a:pt x="1127" y="1161"/>
                  </a:cubicBezTo>
                  <a:cubicBezTo>
                    <a:pt x="1137" y="1186"/>
                    <a:pt x="1122" y="1214"/>
                    <a:pt x="1096" y="1222"/>
                  </a:cubicBezTo>
                  <a:cubicBezTo>
                    <a:pt x="1091" y="1223"/>
                    <a:pt x="1087" y="1224"/>
                    <a:pt x="1081" y="1224"/>
                  </a:cubicBezTo>
                  <a:cubicBezTo>
                    <a:pt x="1059" y="1224"/>
                    <a:pt x="1040" y="1211"/>
                    <a:pt x="1034" y="1189"/>
                  </a:cubicBezTo>
                  <a:close/>
                  <a:moveTo>
                    <a:pt x="482" y="1212"/>
                  </a:moveTo>
                  <a:cubicBezTo>
                    <a:pt x="457" y="1203"/>
                    <a:pt x="444" y="1174"/>
                    <a:pt x="453" y="1148"/>
                  </a:cubicBezTo>
                  <a:cubicBezTo>
                    <a:pt x="463" y="1122"/>
                    <a:pt x="491" y="1110"/>
                    <a:pt x="517" y="1120"/>
                  </a:cubicBezTo>
                  <a:cubicBezTo>
                    <a:pt x="543" y="1129"/>
                    <a:pt x="555" y="1158"/>
                    <a:pt x="546" y="1184"/>
                  </a:cubicBezTo>
                  <a:cubicBezTo>
                    <a:pt x="539" y="1203"/>
                    <a:pt x="520" y="1215"/>
                    <a:pt x="499" y="1215"/>
                  </a:cubicBezTo>
                  <a:cubicBezTo>
                    <a:pt x="494" y="1215"/>
                    <a:pt x="488" y="1214"/>
                    <a:pt x="482" y="1212"/>
                  </a:cubicBezTo>
                  <a:close/>
                  <a:moveTo>
                    <a:pt x="1174" y="1142"/>
                  </a:moveTo>
                  <a:cubicBezTo>
                    <a:pt x="1161" y="1117"/>
                    <a:pt x="1172" y="1087"/>
                    <a:pt x="1195" y="1075"/>
                  </a:cubicBezTo>
                  <a:cubicBezTo>
                    <a:pt x="1195" y="1076"/>
                    <a:pt x="1195" y="1076"/>
                    <a:pt x="1195" y="1076"/>
                  </a:cubicBezTo>
                  <a:cubicBezTo>
                    <a:pt x="1221" y="1063"/>
                    <a:pt x="1250" y="1074"/>
                    <a:pt x="1262" y="1098"/>
                  </a:cubicBezTo>
                  <a:cubicBezTo>
                    <a:pt x="1274" y="1122"/>
                    <a:pt x="1265" y="1151"/>
                    <a:pt x="1240" y="1163"/>
                  </a:cubicBezTo>
                  <a:cubicBezTo>
                    <a:pt x="1233" y="1167"/>
                    <a:pt x="1225" y="1169"/>
                    <a:pt x="1218" y="1169"/>
                  </a:cubicBezTo>
                  <a:cubicBezTo>
                    <a:pt x="1199" y="1169"/>
                    <a:pt x="1183" y="1159"/>
                    <a:pt x="1174" y="1142"/>
                  </a:cubicBezTo>
                  <a:close/>
                  <a:moveTo>
                    <a:pt x="340" y="1143"/>
                  </a:moveTo>
                  <a:cubicBezTo>
                    <a:pt x="317" y="1129"/>
                    <a:pt x="310" y="1099"/>
                    <a:pt x="324" y="1076"/>
                  </a:cubicBezTo>
                  <a:cubicBezTo>
                    <a:pt x="339" y="1053"/>
                    <a:pt x="369" y="1045"/>
                    <a:pt x="392" y="1060"/>
                  </a:cubicBezTo>
                  <a:cubicBezTo>
                    <a:pt x="415" y="1074"/>
                    <a:pt x="423" y="1103"/>
                    <a:pt x="408" y="1127"/>
                  </a:cubicBezTo>
                  <a:cubicBezTo>
                    <a:pt x="399" y="1143"/>
                    <a:pt x="382" y="1151"/>
                    <a:pt x="366" y="1151"/>
                  </a:cubicBezTo>
                  <a:cubicBezTo>
                    <a:pt x="358" y="1151"/>
                    <a:pt x="348" y="1148"/>
                    <a:pt x="340" y="1143"/>
                  </a:cubicBezTo>
                  <a:close/>
                  <a:moveTo>
                    <a:pt x="1305" y="1072"/>
                  </a:moveTo>
                  <a:cubicBezTo>
                    <a:pt x="1289" y="1050"/>
                    <a:pt x="1295" y="1019"/>
                    <a:pt x="1316" y="1004"/>
                  </a:cubicBezTo>
                  <a:cubicBezTo>
                    <a:pt x="1339" y="988"/>
                    <a:pt x="1371" y="993"/>
                    <a:pt x="1386" y="1015"/>
                  </a:cubicBezTo>
                  <a:cubicBezTo>
                    <a:pt x="1401" y="1038"/>
                    <a:pt x="1395" y="1068"/>
                    <a:pt x="1373" y="1084"/>
                  </a:cubicBezTo>
                  <a:cubicBezTo>
                    <a:pt x="1365" y="1090"/>
                    <a:pt x="1354" y="1094"/>
                    <a:pt x="1345" y="1094"/>
                  </a:cubicBezTo>
                  <a:cubicBezTo>
                    <a:pt x="1330" y="1094"/>
                    <a:pt x="1315" y="1086"/>
                    <a:pt x="1305" y="1072"/>
                  </a:cubicBezTo>
                  <a:close/>
                  <a:moveTo>
                    <a:pt x="215" y="1046"/>
                  </a:moveTo>
                  <a:cubicBezTo>
                    <a:pt x="196" y="1027"/>
                    <a:pt x="196" y="996"/>
                    <a:pt x="214" y="977"/>
                  </a:cubicBezTo>
                  <a:cubicBezTo>
                    <a:pt x="234" y="957"/>
                    <a:pt x="264" y="957"/>
                    <a:pt x="285" y="976"/>
                  </a:cubicBezTo>
                  <a:cubicBezTo>
                    <a:pt x="304" y="995"/>
                    <a:pt x="304" y="1026"/>
                    <a:pt x="286" y="1045"/>
                  </a:cubicBezTo>
                  <a:cubicBezTo>
                    <a:pt x="275" y="1056"/>
                    <a:pt x="263" y="1060"/>
                    <a:pt x="249" y="1060"/>
                  </a:cubicBezTo>
                  <a:cubicBezTo>
                    <a:pt x="237" y="1060"/>
                    <a:pt x="225" y="1056"/>
                    <a:pt x="215" y="1046"/>
                  </a:cubicBezTo>
                  <a:close/>
                  <a:moveTo>
                    <a:pt x="1424" y="984"/>
                  </a:moveTo>
                  <a:cubicBezTo>
                    <a:pt x="1405" y="965"/>
                    <a:pt x="1406" y="934"/>
                    <a:pt x="1426" y="915"/>
                  </a:cubicBezTo>
                  <a:cubicBezTo>
                    <a:pt x="1445" y="895"/>
                    <a:pt x="1477" y="897"/>
                    <a:pt x="1496" y="916"/>
                  </a:cubicBezTo>
                  <a:cubicBezTo>
                    <a:pt x="1513" y="936"/>
                    <a:pt x="1513" y="968"/>
                    <a:pt x="1493" y="987"/>
                  </a:cubicBezTo>
                  <a:cubicBezTo>
                    <a:pt x="1483" y="995"/>
                    <a:pt x="1471" y="1000"/>
                    <a:pt x="1460" y="1000"/>
                  </a:cubicBezTo>
                  <a:cubicBezTo>
                    <a:pt x="1447" y="1000"/>
                    <a:pt x="1433" y="995"/>
                    <a:pt x="1424" y="984"/>
                  </a:cubicBezTo>
                  <a:close/>
                  <a:moveTo>
                    <a:pt x="115" y="923"/>
                  </a:moveTo>
                  <a:cubicBezTo>
                    <a:pt x="101" y="900"/>
                    <a:pt x="108" y="868"/>
                    <a:pt x="131" y="855"/>
                  </a:cubicBezTo>
                  <a:cubicBezTo>
                    <a:pt x="153" y="840"/>
                    <a:pt x="184" y="847"/>
                    <a:pt x="199" y="870"/>
                  </a:cubicBezTo>
                  <a:cubicBezTo>
                    <a:pt x="213" y="893"/>
                    <a:pt x="206" y="924"/>
                    <a:pt x="184" y="938"/>
                  </a:cubicBezTo>
                  <a:cubicBezTo>
                    <a:pt x="174" y="943"/>
                    <a:pt x="166" y="946"/>
                    <a:pt x="157" y="946"/>
                  </a:cubicBezTo>
                  <a:cubicBezTo>
                    <a:pt x="140" y="946"/>
                    <a:pt x="124" y="938"/>
                    <a:pt x="115" y="923"/>
                  </a:cubicBezTo>
                  <a:close/>
                  <a:moveTo>
                    <a:pt x="47" y="780"/>
                  </a:moveTo>
                  <a:cubicBezTo>
                    <a:pt x="37" y="754"/>
                    <a:pt x="51" y="726"/>
                    <a:pt x="75" y="717"/>
                  </a:cubicBezTo>
                  <a:cubicBezTo>
                    <a:pt x="101" y="708"/>
                    <a:pt x="130" y="721"/>
                    <a:pt x="139" y="747"/>
                  </a:cubicBezTo>
                  <a:cubicBezTo>
                    <a:pt x="147" y="773"/>
                    <a:pt x="135" y="800"/>
                    <a:pt x="109" y="810"/>
                  </a:cubicBezTo>
                  <a:cubicBezTo>
                    <a:pt x="104" y="811"/>
                    <a:pt x="98" y="813"/>
                    <a:pt x="93" y="813"/>
                  </a:cubicBezTo>
                  <a:cubicBezTo>
                    <a:pt x="72" y="813"/>
                    <a:pt x="53" y="800"/>
                    <a:pt x="47" y="780"/>
                  </a:cubicBezTo>
                  <a:close/>
                  <a:moveTo>
                    <a:pt x="9" y="628"/>
                  </a:moveTo>
                  <a:cubicBezTo>
                    <a:pt x="5" y="601"/>
                    <a:pt x="24" y="575"/>
                    <a:pt x="51" y="571"/>
                  </a:cubicBezTo>
                  <a:cubicBezTo>
                    <a:pt x="77" y="567"/>
                    <a:pt x="102" y="586"/>
                    <a:pt x="106" y="613"/>
                  </a:cubicBezTo>
                  <a:cubicBezTo>
                    <a:pt x="109" y="640"/>
                    <a:pt x="92" y="664"/>
                    <a:pt x="64" y="668"/>
                  </a:cubicBezTo>
                  <a:cubicBezTo>
                    <a:pt x="62" y="670"/>
                    <a:pt x="59" y="670"/>
                    <a:pt x="58" y="670"/>
                  </a:cubicBezTo>
                  <a:cubicBezTo>
                    <a:pt x="33" y="670"/>
                    <a:pt x="11" y="651"/>
                    <a:pt x="9" y="628"/>
                  </a:cubicBezTo>
                  <a:close/>
                  <a:moveTo>
                    <a:pt x="48" y="522"/>
                  </a:moveTo>
                  <a:cubicBezTo>
                    <a:pt x="19" y="520"/>
                    <a:pt x="-1" y="499"/>
                    <a:pt x="0" y="471"/>
                  </a:cubicBezTo>
                  <a:cubicBezTo>
                    <a:pt x="0" y="444"/>
                    <a:pt x="24" y="422"/>
                    <a:pt x="51" y="422"/>
                  </a:cubicBezTo>
                  <a:cubicBezTo>
                    <a:pt x="78" y="424"/>
                    <a:pt x="100" y="447"/>
                    <a:pt x="98" y="474"/>
                  </a:cubicBezTo>
                  <a:cubicBezTo>
                    <a:pt x="97" y="501"/>
                    <a:pt x="75" y="522"/>
                    <a:pt x="49" y="522"/>
                  </a:cubicBezTo>
                  <a:cubicBezTo>
                    <a:pt x="48" y="522"/>
                    <a:pt x="48" y="522"/>
                    <a:pt x="48" y="522"/>
                  </a:cubicBezTo>
                  <a:close/>
                  <a:moveTo>
                    <a:pt x="56" y="375"/>
                  </a:moveTo>
                  <a:cubicBezTo>
                    <a:pt x="30" y="369"/>
                    <a:pt x="13" y="342"/>
                    <a:pt x="18" y="316"/>
                  </a:cubicBezTo>
                  <a:cubicBezTo>
                    <a:pt x="24" y="289"/>
                    <a:pt x="49" y="272"/>
                    <a:pt x="75" y="277"/>
                  </a:cubicBezTo>
                  <a:cubicBezTo>
                    <a:pt x="102" y="282"/>
                    <a:pt x="120" y="308"/>
                    <a:pt x="115" y="335"/>
                  </a:cubicBezTo>
                  <a:cubicBezTo>
                    <a:pt x="109" y="359"/>
                    <a:pt x="89" y="375"/>
                    <a:pt x="66" y="375"/>
                  </a:cubicBezTo>
                  <a:cubicBezTo>
                    <a:pt x="63" y="375"/>
                    <a:pt x="59" y="375"/>
                    <a:pt x="56" y="375"/>
                  </a:cubicBezTo>
                  <a:close/>
                  <a:moveTo>
                    <a:pt x="89" y="229"/>
                  </a:moveTo>
                  <a:cubicBezTo>
                    <a:pt x="63" y="220"/>
                    <a:pt x="51" y="191"/>
                    <a:pt x="60" y="167"/>
                  </a:cubicBezTo>
                  <a:cubicBezTo>
                    <a:pt x="70" y="141"/>
                    <a:pt x="97" y="127"/>
                    <a:pt x="123" y="137"/>
                  </a:cubicBezTo>
                  <a:cubicBezTo>
                    <a:pt x="149" y="147"/>
                    <a:pt x="162" y="175"/>
                    <a:pt x="153" y="201"/>
                  </a:cubicBezTo>
                  <a:cubicBezTo>
                    <a:pt x="146" y="220"/>
                    <a:pt x="126" y="232"/>
                    <a:pt x="106" y="232"/>
                  </a:cubicBezTo>
                  <a:cubicBezTo>
                    <a:pt x="101" y="232"/>
                    <a:pt x="96" y="232"/>
                    <a:pt x="89" y="229"/>
                  </a:cubicBezTo>
                  <a:close/>
                  <a:moveTo>
                    <a:pt x="143" y="92"/>
                  </a:moveTo>
                  <a:cubicBezTo>
                    <a:pt x="120" y="80"/>
                    <a:pt x="112" y="49"/>
                    <a:pt x="124" y="26"/>
                  </a:cubicBezTo>
                  <a:cubicBezTo>
                    <a:pt x="138" y="1"/>
                    <a:pt x="168" y="-7"/>
                    <a:pt x="191" y="6"/>
                  </a:cubicBezTo>
                  <a:cubicBezTo>
                    <a:pt x="215" y="19"/>
                    <a:pt x="223" y="49"/>
                    <a:pt x="211" y="73"/>
                  </a:cubicBezTo>
                  <a:cubicBezTo>
                    <a:pt x="202" y="89"/>
                    <a:pt x="185" y="99"/>
                    <a:pt x="168" y="99"/>
                  </a:cubicBezTo>
                  <a:cubicBezTo>
                    <a:pt x="159" y="99"/>
                    <a:pt x="151" y="96"/>
                    <a:pt x="143" y="92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7" name="Freeform: Shape 115">
              <a:extLst>
                <a:ext uri="{FF2B5EF4-FFF2-40B4-BE49-F238E27FC236}">
                  <a16:creationId xmlns:a16="http://schemas.microsoft.com/office/drawing/2014/main" id="{8D8C8EDD-9A2B-4B0F-B6B3-2320A4A7F608}"/>
                </a:ext>
              </a:extLst>
            </p:cNvPr>
            <p:cNvSpPr/>
            <p:nvPr/>
          </p:nvSpPr>
          <p:spPr>
            <a:xfrm>
              <a:off x="4857480" y="6204240"/>
              <a:ext cx="869759" cy="86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7" h="2416">
                  <a:moveTo>
                    <a:pt x="2401" y="570"/>
                  </a:moveTo>
                  <a:cubicBezTo>
                    <a:pt x="2392" y="554"/>
                    <a:pt x="2383" y="539"/>
                    <a:pt x="2369" y="526"/>
                  </a:cubicBezTo>
                  <a:cubicBezTo>
                    <a:pt x="2357" y="513"/>
                    <a:pt x="2342" y="502"/>
                    <a:pt x="2326" y="494"/>
                  </a:cubicBezTo>
                  <a:cubicBezTo>
                    <a:pt x="2261" y="463"/>
                    <a:pt x="2178" y="479"/>
                    <a:pt x="2122" y="536"/>
                  </a:cubicBezTo>
                  <a:cubicBezTo>
                    <a:pt x="1762" y="895"/>
                    <a:pt x="1762" y="895"/>
                    <a:pt x="1762" y="895"/>
                  </a:cubicBezTo>
                  <a:cubicBezTo>
                    <a:pt x="1724" y="855"/>
                    <a:pt x="1684" y="814"/>
                    <a:pt x="1644" y="773"/>
                  </a:cubicBezTo>
                  <a:cubicBezTo>
                    <a:pt x="1603" y="732"/>
                    <a:pt x="1562" y="694"/>
                    <a:pt x="1521" y="656"/>
                  </a:cubicBezTo>
                  <a:cubicBezTo>
                    <a:pt x="1881" y="296"/>
                    <a:pt x="1881" y="296"/>
                    <a:pt x="1881" y="296"/>
                  </a:cubicBezTo>
                  <a:cubicBezTo>
                    <a:pt x="1938" y="239"/>
                    <a:pt x="1955" y="157"/>
                    <a:pt x="1922" y="92"/>
                  </a:cubicBezTo>
                  <a:cubicBezTo>
                    <a:pt x="1914" y="74"/>
                    <a:pt x="1903" y="59"/>
                    <a:pt x="1891" y="47"/>
                  </a:cubicBezTo>
                  <a:cubicBezTo>
                    <a:pt x="1879" y="35"/>
                    <a:pt x="1864" y="24"/>
                    <a:pt x="1847" y="16"/>
                  </a:cubicBezTo>
                  <a:cubicBezTo>
                    <a:pt x="1782" y="-15"/>
                    <a:pt x="1699" y="1"/>
                    <a:pt x="1642" y="57"/>
                  </a:cubicBezTo>
                  <a:cubicBezTo>
                    <a:pt x="1266" y="434"/>
                    <a:pt x="1266" y="434"/>
                    <a:pt x="1266" y="434"/>
                  </a:cubicBezTo>
                  <a:cubicBezTo>
                    <a:pt x="1177" y="364"/>
                    <a:pt x="1092" y="301"/>
                    <a:pt x="1009" y="247"/>
                  </a:cubicBezTo>
                  <a:cubicBezTo>
                    <a:pt x="990" y="235"/>
                    <a:pt x="964" y="237"/>
                    <a:pt x="946" y="254"/>
                  </a:cubicBezTo>
                  <a:cubicBezTo>
                    <a:pt x="803" y="398"/>
                    <a:pt x="803" y="398"/>
                    <a:pt x="803" y="398"/>
                  </a:cubicBezTo>
                  <a:cubicBezTo>
                    <a:pt x="791" y="409"/>
                    <a:pt x="787" y="425"/>
                    <a:pt x="789" y="440"/>
                  </a:cubicBezTo>
                  <a:cubicBezTo>
                    <a:pt x="821" y="640"/>
                    <a:pt x="821" y="640"/>
                    <a:pt x="821" y="640"/>
                  </a:cubicBezTo>
                  <a:cubicBezTo>
                    <a:pt x="824" y="656"/>
                    <a:pt x="818" y="671"/>
                    <a:pt x="808" y="683"/>
                  </a:cubicBezTo>
                  <a:cubicBezTo>
                    <a:pt x="593" y="897"/>
                    <a:pt x="593" y="897"/>
                    <a:pt x="593" y="897"/>
                  </a:cubicBezTo>
                  <a:cubicBezTo>
                    <a:pt x="460" y="1031"/>
                    <a:pt x="419" y="1227"/>
                    <a:pt x="466" y="1417"/>
                  </a:cubicBezTo>
                  <a:cubicBezTo>
                    <a:pt x="470" y="1435"/>
                    <a:pt x="466" y="1453"/>
                    <a:pt x="454" y="1465"/>
                  </a:cubicBezTo>
                  <a:cubicBezTo>
                    <a:pt x="332" y="1587"/>
                    <a:pt x="332" y="1587"/>
                    <a:pt x="332" y="1587"/>
                  </a:cubicBezTo>
                  <a:cubicBezTo>
                    <a:pt x="321" y="1598"/>
                    <a:pt x="315" y="1616"/>
                    <a:pt x="318" y="1632"/>
                  </a:cubicBezTo>
                  <a:cubicBezTo>
                    <a:pt x="328" y="1673"/>
                    <a:pt x="341" y="1714"/>
                    <a:pt x="359" y="1752"/>
                  </a:cubicBezTo>
                  <a:cubicBezTo>
                    <a:pt x="368" y="1771"/>
                    <a:pt x="364" y="1794"/>
                    <a:pt x="349" y="1809"/>
                  </a:cubicBezTo>
                  <a:cubicBezTo>
                    <a:pt x="279" y="1879"/>
                    <a:pt x="76" y="2081"/>
                    <a:pt x="15" y="2142"/>
                  </a:cubicBezTo>
                  <a:cubicBezTo>
                    <a:pt x="3" y="2154"/>
                    <a:pt x="-3" y="2169"/>
                    <a:pt x="2" y="2186"/>
                  </a:cubicBezTo>
                  <a:cubicBezTo>
                    <a:pt x="12" y="2240"/>
                    <a:pt x="38" y="2293"/>
                    <a:pt x="80" y="2335"/>
                  </a:cubicBezTo>
                  <a:cubicBezTo>
                    <a:pt x="122" y="2377"/>
                    <a:pt x="175" y="2404"/>
                    <a:pt x="231" y="2415"/>
                  </a:cubicBezTo>
                  <a:cubicBezTo>
                    <a:pt x="246" y="2418"/>
                    <a:pt x="262" y="2413"/>
                    <a:pt x="273" y="2402"/>
                  </a:cubicBezTo>
                  <a:cubicBezTo>
                    <a:pt x="609" y="2066"/>
                    <a:pt x="609" y="2066"/>
                    <a:pt x="609" y="2066"/>
                  </a:cubicBezTo>
                  <a:cubicBezTo>
                    <a:pt x="624" y="2051"/>
                    <a:pt x="646" y="2048"/>
                    <a:pt x="665" y="2056"/>
                  </a:cubicBezTo>
                  <a:cubicBezTo>
                    <a:pt x="704" y="2074"/>
                    <a:pt x="744" y="2088"/>
                    <a:pt x="784" y="2097"/>
                  </a:cubicBezTo>
                  <a:cubicBezTo>
                    <a:pt x="801" y="2101"/>
                    <a:pt x="818" y="2096"/>
                    <a:pt x="831" y="2084"/>
                  </a:cubicBezTo>
                  <a:cubicBezTo>
                    <a:pt x="861" y="2054"/>
                    <a:pt x="922" y="1994"/>
                    <a:pt x="953" y="1962"/>
                  </a:cubicBezTo>
                  <a:cubicBezTo>
                    <a:pt x="965" y="1950"/>
                    <a:pt x="983" y="1946"/>
                    <a:pt x="999" y="1950"/>
                  </a:cubicBezTo>
                  <a:cubicBezTo>
                    <a:pt x="1191" y="1998"/>
                    <a:pt x="1387" y="1958"/>
                    <a:pt x="1520" y="1824"/>
                  </a:cubicBezTo>
                  <a:cubicBezTo>
                    <a:pt x="1735" y="1610"/>
                    <a:pt x="1735" y="1610"/>
                    <a:pt x="1735" y="1610"/>
                  </a:cubicBezTo>
                  <a:cubicBezTo>
                    <a:pt x="1745" y="1598"/>
                    <a:pt x="1762" y="1594"/>
                    <a:pt x="1777" y="1595"/>
                  </a:cubicBezTo>
                  <a:cubicBezTo>
                    <a:pt x="1977" y="1628"/>
                    <a:pt x="1977" y="1628"/>
                    <a:pt x="1977" y="1628"/>
                  </a:cubicBezTo>
                  <a:cubicBezTo>
                    <a:pt x="1993" y="1631"/>
                    <a:pt x="2008" y="1625"/>
                    <a:pt x="2020" y="1614"/>
                  </a:cubicBezTo>
                  <a:cubicBezTo>
                    <a:pt x="2164" y="1470"/>
                    <a:pt x="2164" y="1470"/>
                    <a:pt x="2164" y="1470"/>
                  </a:cubicBezTo>
                  <a:cubicBezTo>
                    <a:pt x="2180" y="1454"/>
                    <a:pt x="2183" y="1428"/>
                    <a:pt x="2171" y="1409"/>
                  </a:cubicBezTo>
                  <a:cubicBezTo>
                    <a:pt x="2117" y="1326"/>
                    <a:pt x="2053" y="1239"/>
                    <a:pt x="1982" y="1152"/>
                  </a:cubicBezTo>
                  <a:cubicBezTo>
                    <a:pt x="2360" y="774"/>
                    <a:pt x="2360" y="774"/>
                    <a:pt x="2360" y="774"/>
                  </a:cubicBezTo>
                  <a:cubicBezTo>
                    <a:pt x="2417" y="717"/>
                    <a:pt x="2433" y="636"/>
                    <a:pt x="2401" y="570"/>
                  </a:cubicBezTo>
                  <a:close/>
                  <a:moveTo>
                    <a:pt x="1678" y="92"/>
                  </a:moveTo>
                  <a:cubicBezTo>
                    <a:pt x="1718" y="51"/>
                    <a:pt x="1779" y="38"/>
                    <a:pt x="1826" y="61"/>
                  </a:cubicBezTo>
                  <a:cubicBezTo>
                    <a:pt x="1837" y="66"/>
                    <a:pt x="1847" y="73"/>
                    <a:pt x="1857" y="82"/>
                  </a:cubicBezTo>
                  <a:cubicBezTo>
                    <a:pt x="1865" y="91"/>
                    <a:pt x="1872" y="101"/>
                    <a:pt x="1879" y="112"/>
                  </a:cubicBezTo>
                  <a:cubicBezTo>
                    <a:pt x="1900" y="159"/>
                    <a:pt x="1888" y="220"/>
                    <a:pt x="1846" y="260"/>
                  </a:cubicBezTo>
                  <a:cubicBezTo>
                    <a:pt x="1502" y="604"/>
                    <a:pt x="1502" y="604"/>
                    <a:pt x="1502" y="604"/>
                  </a:cubicBezTo>
                  <a:cubicBezTo>
                    <a:pt x="1442" y="550"/>
                    <a:pt x="1381" y="497"/>
                    <a:pt x="1321" y="448"/>
                  </a:cubicBezTo>
                  <a:close/>
                  <a:moveTo>
                    <a:pt x="1968" y="1095"/>
                  </a:moveTo>
                  <a:cubicBezTo>
                    <a:pt x="1919" y="1035"/>
                    <a:pt x="1868" y="975"/>
                    <a:pt x="1812" y="914"/>
                  </a:cubicBezTo>
                  <a:cubicBezTo>
                    <a:pt x="2156" y="570"/>
                    <a:pt x="2156" y="570"/>
                    <a:pt x="2156" y="570"/>
                  </a:cubicBezTo>
                  <a:cubicBezTo>
                    <a:pt x="2197" y="530"/>
                    <a:pt x="2258" y="516"/>
                    <a:pt x="2304" y="539"/>
                  </a:cubicBezTo>
                  <a:cubicBezTo>
                    <a:pt x="2316" y="545"/>
                    <a:pt x="2326" y="551"/>
                    <a:pt x="2335" y="561"/>
                  </a:cubicBezTo>
                  <a:cubicBezTo>
                    <a:pt x="2344" y="569"/>
                    <a:pt x="2352" y="580"/>
                    <a:pt x="2357" y="592"/>
                  </a:cubicBezTo>
                  <a:cubicBezTo>
                    <a:pt x="2379" y="637"/>
                    <a:pt x="2367" y="698"/>
                    <a:pt x="2325" y="739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Microsoft’s tool(s) to cover the entire application lifecycle with DevOps capabilities as a central, core theme</a:t>
            </a:r>
          </a:p>
          <a:p>
            <a:pPr lvl="1"/>
            <a:r>
              <a:rPr lang="en-US" dirty="0"/>
              <a:t>Software Development Lifecycle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261249"/>
            <a:ext cx="1138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What is Azure DevOps?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06769-B420-4373-8BC2-E32DBA00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88" y="2166152"/>
            <a:ext cx="11687223" cy="44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8F10A0-FC54-4C4F-A0A5-9DD6E966B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482" y="2352998"/>
            <a:ext cx="5705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Azure DevOps</a:t>
            </a:r>
          </a:p>
          <a:p>
            <a:pPr lvl="1"/>
            <a:r>
              <a:rPr lang="en-US" dirty="0"/>
              <a:t>Azure &amp; Azure DevOps Services</a:t>
            </a:r>
          </a:p>
          <a:p>
            <a:pPr lvl="1"/>
            <a:r>
              <a:rPr lang="en-US" dirty="0"/>
              <a:t>ADO</a:t>
            </a:r>
          </a:p>
          <a:p>
            <a:r>
              <a:rPr lang="en-US" dirty="0"/>
              <a:t>Concepts and features</a:t>
            </a:r>
          </a:p>
          <a:p>
            <a:pPr lvl="1"/>
            <a:r>
              <a:rPr lang="en-US" dirty="0"/>
              <a:t>Azure DevOps: Work Items, User Stories, Pipelines, Merges, Releases, Pushes, Repos, Builds, Commits, Pulls, Feeds, Artifacts (and so on)</a:t>
            </a:r>
          </a:p>
          <a:p>
            <a:pPr lvl="1"/>
            <a:r>
              <a:rPr lang="en-US" dirty="0"/>
              <a:t>Best Practices, Recommendations, Consultants, Visions, Infographics, Anecdotes, Agreements, Complaints, Word Clouds and Disagreements</a:t>
            </a:r>
          </a:p>
          <a:p>
            <a:pPr lvl="1"/>
            <a:r>
              <a:rPr lang="en-US" dirty="0"/>
              <a:t>For today, our context is Blackbaud CRM custom solutions created with the Infinity SDK but could be anything</a:t>
            </a:r>
          </a:p>
          <a:p>
            <a:r>
              <a:rPr lang="en-US" dirty="0"/>
              <a:t>Are we really going to cover all of those?</a:t>
            </a:r>
          </a:p>
          <a:p>
            <a:pPr lvl="1"/>
            <a:r>
              <a:rPr lang="en-US" dirty="0"/>
              <a:t>Code </a:t>
            </a:r>
            <a:r>
              <a:rPr lang="en-US" b="1" u="sng" dirty="0"/>
              <a:t>storage</a:t>
            </a:r>
          </a:p>
          <a:p>
            <a:pPr lvl="1"/>
            <a:r>
              <a:rPr lang="en-US" dirty="0"/>
              <a:t>Project </a:t>
            </a:r>
            <a:r>
              <a:rPr lang="en-US" b="1" u="sng" dirty="0"/>
              <a:t>builds</a:t>
            </a:r>
          </a:p>
          <a:p>
            <a:pPr lvl="1"/>
            <a:r>
              <a:rPr lang="en-US" dirty="0"/>
              <a:t>Solution </a:t>
            </a:r>
            <a:r>
              <a:rPr lang="en-US" b="1" u="sng" dirty="0"/>
              <a:t>deployment</a:t>
            </a:r>
          </a:p>
          <a:p>
            <a:pPr lvl="1"/>
            <a:endParaRPr lang="en-US" b="1" u="sng" dirty="0"/>
          </a:p>
          <a:p>
            <a:pPr lvl="1"/>
            <a:endParaRPr lang="en-US" dirty="0"/>
          </a:p>
          <a:p>
            <a:pPr lvl="1"/>
            <a:r>
              <a:rPr lang="en-US" dirty="0"/>
              <a:t>Ideas</a:t>
            </a:r>
          </a:p>
          <a:p>
            <a:pPr lvl="1"/>
            <a:r>
              <a:rPr lang="en-US" dirty="0"/>
              <a:t>Recommendations</a:t>
            </a:r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261249"/>
            <a:ext cx="1138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What is Azure DevOps?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A382B1-97B6-4F06-8CFC-EA9CFE0177A5}"/>
              </a:ext>
            </a:extLst>
          </p:cNvPr>
          <p:cNvGrpSpPr/>
          <p:nvPr/>
        </p:nvGrpSpPr>
        <p:grpSpPr>
          <a:xfrm>
            <a:off x="2608487" y="5278114"/>
            <a:ext cx="1055132" cy="1069226"/>
            <a:chOff x="9283844" y="-79686"/>
            <a:chExt cx="1166563" cy="1243963"/>
          </a:xfrm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78ED9F53-75FD-4887-B98A-D888A7F3F4CF}"/>
                </a:ext>
              </a:extLst>
            </p:cNvPr>
            <p:cNvSpPr/>
            <p:nvPr/>
          </p:nvSpPr>
          <p:spPr>
            <a:xfrm>
              <a:off x="10077447" y="23841"/>
              <a:ext cx="155781" cy="155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478">
                  <a:moveTo>
                    <a:pt x="24" y="478"/>
                  </a:moveTo>
                  <a:cubicBezTo>
                    <a:pt x="18" y="478"/>
                    <a:pt x="12" y="475"/>
                    <a:pt x="7" y="471"/>
                  </a:cubicBezTo>
                  <a:cubicBezTo>
                    <a:pt x="-2" y="461"/>
                    <a:pt x="-2" y="445"/>
                    <a:pt x="7" y="436"/>
                  </a:cubicBezTo>
                  <a:cubicBezTo>
                    <a:pt x="435" y="7"/>
                    <a:pt x="435" y="7"/>
                    <a:pt x="435" y="7"/>
                  </a:cubicBezTo>
                  <a:cubicBezTo>
                    <a:pt x="444" y="-2"/>
                    <a:pt x="461" y="-2"/>
                    <a:pt x="470" y="7"/>
                  </a:cubicBezTo>
                  <a:cubicBezTo>
                    <a:pt x="480" y="17"/>
                    <a:pt x="480" y="33"/>
                    <a:pt x="470" y="43"/>
                  </a:cubicBezTo>
                  <a:cubicBezTo>
                    <a:pt x="42" y="471"/>
                    <a:pt x="42" y="471"/>
                    <a:pt x="42" y="471"/>
                  </a:cubicBezTo>
                  <a:cubicBezTo>
                    <a:pt x="37" y="475"/>
                    <a:pt x="31" y="478"/>
                    <a:pt x="24" y="47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B61DFFF5-B4EF-4056-8018-C18DD98969DA}"/>
                </a:ext>
              </a:extLst>
            </p:cNvPr>
            <p:cNvSpPr/>
            <p:nvPr/>
          </p:nvSpPr>
          <p:spPr>
            <a:xfrm>
              <a:off x="9512128" y="26781"/>
              <a:ext cx="162966" cy="1636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0" h="502">
                  <a:moveTo>
                    <a:pt x="475" y="502"/>
                  </a:moveTo>
                  <a:cubicBezTo>
                    <a:pt x="470" y="502"/>
                    <a:pt x="463" y="499"/>
                    <a:pt x="459" y="49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-2" y="33"/>
                    <a:pt x="-2" y="18"/>
                    <a:pt x="7" y="7"/>
                  </a:cubicBezTo>
                  <a:cubicBezTo>
                    <a:pt x="17" y="-2"/>
                    <a:pt x="32" y="-2"/>
                    <a:pt x="41" y="7"/>
                  </a:cubicBezTo>
                  <a:cubicBezTo>
                    <a:pt x="493" y="460"/>
                    <a:pt x="493" y="460"/>
                    <a:pt x="493" y="460"/>
                  </a:cubicBezTo>
                  <a:cubicBezTo>
                    <a:pt x="502" y="469"/>
                    <a:pt x="502" y="484"/>
                    <a:pt x="493" y="494"/>
                  </a:cubicBezTo>
                  <a:cubicBezTo>
                    <a:pt x="489" y="499"/>
                    <a:pt x="482" y="502"/>
                    <a:pt x="475" y="502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BEEA00BF-5EA7-4FA4-BF1E-C0015D33DBC6}"/>
                </a:ext>
              </a:extLst>
            </p:cNvPr>
            <p:cNvSpPr/>
            <p:nvPr/>
          </p:nvSpPr>
          <p:spPr>
            <a:xfrm>
              <a:off x="9860268" y="-79686"/>
              <a:ext cx="31679" cy="2250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690">
                  <a:moveTo>
                    <a:pt x="0" y="641"/>
                  </a:moveTo>
                  <a:cubicBezTo>
                    <a:pt x="0" y="614"/>
                    <a:pt x="22" y="592"/>
                    <a:pt x="49" y="592"/>
                  </a:cubicBezTo>
                  <a:cubicBezTo>
                    <a:pt x="76" y="592"/>
                    <a:pt x="98" y="614"/>
                    <a:pt x="98" y="641"/>
                  </a:cubicBezTo>
                  <a:cubicBezTo>
                    <a:pt x="98" y="668"/>
                    <a:pt x="76" y="690"/>
                    <a:pt x="49" y="690"/>
                  </a:cubicBezTo>
                  <a:cubicBezTo>
                    <a:pt x="22" y="690"/>
                    <a:pt x="0" y="668"/>
                    <a:pt x="0" y="641"/>
                  </a:cubicBezTo>
                  <a:close/>
                  <a:moveTo>
                    <a:pt x="0" y="493"/>
                  </a:moveTo>
                  <a:cubicBezTo>
                    <a:pt x="0" y="466"/>
                    <a:pt x="22" y="444"/>
                    <a:pt x="49" y="444"/>
                  </a:cubicBezTo>
                  <a:cubicBezTo>
                    <a:pt x="76" y="444"/>
                    <a:pt x="98" y="466"/>
                    <a:pt x="98" y="493"/>
                  </a:cubicBezTo>
                  <a:cubicBezTo>
                    <a:pt x="98" y="520"/>
                    <a:pt x="76" y="542"/>
                    <a:pt x="49" y="542"/>
                  </a:cubicBezTo>
                  <a:cubicBezTo>
                    <a:pt x="22" y="542"/>
                    <a:pt x="0" y="520"/>
                    <a:pt x="0" y="493"/>
                  </a:cubicBezTo>
                  <a:close/>
                  <a:moveTo>
                    <a:pt x="0" y="345"/>
                  </a:moveTo>
                  <a:cubicBezTo>
                    <a:pt x="0" y="318"/>
                    <a:pt x="22" y="296"/>
                    <a:pt x="49" y="296"/>
                  </a:cubicBezTo>
                  <a:cubicBezTo>
                    <a:pt x="76" y="296"/>
                    <a:pt x="98" y="318"/>
                    <a:pt x="98" y="345"/>
                  </a:cubicBezTo>
                  <a:cubicBezTo>
                    <a:pt x="98" y="373"/>
                    <a:pt x="76" y="395"/>
                    <a:pt x="49" y="395"/>
                  </a:cubicBezTo>
                  <a:cubicBezTo>
                    <a:pt x="22" y="395"/>
                    <a:pt x="0" y="373"/>
                    <a:pt x="0" y="345"/>
                  </a:cubicBezTo>
                  <a:close/>
                  <a:moveTo>
                    <a:pt x="0" y="197"/>
                  </a:moveTo>
                  <a:cubicBezTo>
                    <a:pt x="0" y="169"/>
                    <a:pt x="22" y="148"/>
                    <a:pt x="49" y="148"/>
                  </a:cubicBezTo>
                  <a:cubicBezTo>
                    <a:pt x="76" y="148"/>
                    <a:pt x="98" y="169"/>
                    <a:pt x="98" y="197"/>
                  </a:cubicBezTo>
                  <a:cubicBezTo>
                    <a:pt x="98" y="225"/>
                    <a:pt x="76" y="247"/>
                    <a:pt x="49" y="247"/>
                  </a:cubicBezTo>
                  <a:cubicBezTo>
                    <a:pt x="22" y="247"/>
                    <a:pt x="0" y="225"/>
                    <a:pt x="0" y="197"/>
                  </a:cubicBezTo>
                  <a:close/>
                  <a:moveTo>
                    <a:pt x="0" y="50"/>
                  </a:move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0C31DA67-69D6-40DE-A7A4-22DE512F1531}"/>
                </a:ext>
              </a:extLst>
            </p:cNvPr>
            <p:cNvSpPr/>
            <p:nvPr/>
          </p:nvSpPr>
          <p:spPr>
            <a:xfrm>
              <a:off x="9448444" y="245266"/>
              <a:ext cx="780212" cy="9190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15">
                  <a:moveTo>
                    <a:pt x="2142" y="383"/>
                  </a:moveTo>
                  <a:cubicBezTo>
                    <a:pt x="1937" y="138"/>
                    <a:pt x="1635" y="0"/>
                    <a:pt x="1312" y="0"/>
                  </a:cubicBezTo>
                  <a:cubicBezTo>
                    <a:pt x="1218" y="0"/>
                    <a:pt x="1123" y="10"/>
                    <a:pt x="1028" y="34"/>
                  </a:cubicBezTo>
                  <a:cubicBezTo>
                    <a:pt x="402" y="186"/>
                    <a:pt x="231" y="730"/>
                    <a:pt x="158" y="962"/>
                  </a:cubicBezTo>
                  <a:cubicBezTo>
                    <a:pt x="149" y="989"/>
                    <a:pt x="137" y="1014"/>
                    <a:pt x="126" y="1038"/>
                  </a:cubicBezTo>
                  <a:cubicBezTo>
                    <a:pt x="103" y="1091"/>
                    <a:pt x="79" y="1144"/>
                    <a:pt x="96" y="1201"/>
                  </a:cubicBezTo>
                  <a:cubicBezTo>
                    <a:pt x="111" y="1245"/>
                    <a:pt x="147" y="1261"/>
                    <a:pt x="164" y="1269"/>
                  </a:cubicBezTo>
                  <a:cubicBezTo>
                    <a:pt x="166" y="1271"/>
                    <a:pt x="167" y="1271"/>
                    <a:pt x="168" y="1272"/>
                  </a:cubicBezTo>
                  <a:cubicBezTo>
                    <a:pt x="170" y="1279"/>
                    <a:pt x="171" y="1299"/>
                    <a:pt x="163" y="1344"/>
                  </a:cubicBezTo>
                  <a:cubicBezTo>
                    <a:pt x="158" y="1372"/>
                    <a:pt x="126" y="1425"/>
                    <a:pt x="98" y="1472"/>
                  </a:cubicBezTo>
                  <a:cubicBezTo>
                    <a:pt x="37" y="1574"/>
                    <a:pt x="-26" y="1680"/>
                    <a:pt x="11" y="1769"/>
                  </a:cubicBezTo>
                  <a:cubicBezTo>
                    <a:pt x="42" y="1844"/>
                    <a:pt x="99" y="1856"/>
                    <a:pt x="132" y="1856"/>
                  </a:cubicBezTo>
                  <a:cubicBezTo>
                    <a:pt x="153" y="1856"/>
                    <a:pt x="175" y="1851"/>
                    <a:pt x="196" y="1844"/>
                  </a:cubicBezTo>
                  <a:cubicBezTo>
                    <a:pt x="189" y="1859"/>
                    <a:pt x="181" y="1873"/>
                    <a:pt x="175" y="1879"/>
                  </a:cubicBezTo>
                  <a:cubicBezTo>
                    <a:pt x="162" y="1899"/>
                    <a:pt x="159" y="1923"/>
                    <a:pt x="166" y="1945"/>
                  </a:cubicBezTo>
                  <a:cubicBezTo>
                    <a:pt x="173" y="1966"/>
                    <a:pt x="189" y="1995"/>
                    <a:pt x="213" y="2017"/>
                  </a:cubicBezTo>
                  <a:cubicBezTo>
                    <a:pt x="201" y="2043"/>
                    <a:pt x="200" y="2071"/>
                    <a:pt x="213" y="2098"/>
                  </a:cubicBezTo>
                  <a:cubicBezTo>
                    <a:pt x="220" y="2112"/>
                    <a:pt x="228" y="2121"/>
                    <a:pt x="236" y="2128"/>
                  </a:cubicBezTo>
                  <a:cubicBezTo>
                    <a:pt x="260" y="2149"/>
                    <a:pt x="272" y="2176"/>
                    <a:pt x="273" y="2206"/>
                  </a:cubicBezTo>
                  <a:cubicBezTo>
                    <a:pt x="276" y="2323"/>
                    <a:pt x="321" y="2437"/>
                    <a:pt x="442" y="2473"/>
                  </a:cubicBezTo>
                  <a:cubicBezTo>
                    <a:pt x="486" y="2487"/>
                    <a:pt x="546" y="2479"/>
                    <a:pt x="602" y="2469"/>
                  </a:cubicBezTo>
                  <a:cubicBezTo>
                    <a:pt x="632" y="2464"/>
                    <a:pt x="663" y="2459"/>
                    <a:pt x="689" y="2459"/>
                  </a:cubicBezTo>
                  <a:cubicBezTo>
                    <a:pt x="719" y="2459"/>
                    <a:pt x="726" y="2467"/>
                    <a:pt x="726" y="2467"/>
                  </a:cubicBezTo>
                  <a:cubicBezTo>
                    <a:pt x="741" y="2493"/>
                    <a:pt x="727" y="2577"/>
                    <a:pt x="699" y="2681"/>
                  </a:cubicBezTo>
                  <a:cubicBezTo>
                    <a:pt x="680" y="2748"/>
                    <a:pt x="730" y="2815"/>
                    <a:pt x="799" y="2815"/>
                  </a:cubicBezTo>
                  <a:cubicBezTo>
                    <a:pt x="1752" y="2815"/>
                    <a:pt x="1752" y="2815"/>
                    <a:pt x="1752" y="2815"/>
                  </a:cubicBezTo>
                  <a:cubicBezTo>
                    <a:pt x="1825" y="2815"/>
                    <a:pt x="1878" y="2740"/>
                    <a:pt x="1850" y="2672"/>
                  </a:cubicBezTo>
                  <a:cubicBezTo>
                    <a:pt x="1819" y="2597"/>
                    <a:pt x="1800" y="2495"/>
                    <a:pt x="1831" y="2370"/>
                  </a:cubicBezTo>
                  <a:cubicBezTo>
                    <a:pt x="1865" y="2233"/>
                    <a:pt x="1961" y="2079"/>
                    <a:pt x="2063" y="1916"/>
                  </a:cubicBezTo>
                  <a:cubicBezTo>
                    <a:pt x="2195" y="1705"/>
                    <a:pt x="2332" y="1487"/>
                    <a:pt x="2373" y="1251"/>
                  </a:cubicBezTo>
                  <a:cubicBezTo>
                    <a:pt x="2429" y="940"/>
                    <a:pt x="2345" y="623"/>
                    <a:pt x="2142" y="383"/>
                  </a:cubicBezTo>
                  <a:close/>
                  <a:moveTo>
                    <a:pt x="1567" y="1090"/>
                  </a:moveTo>
                  <a:cubicBezTo>
                    <a:pt x="877" y="2010"/>
                    <a:pt x="877" y="2010"/>
                    <a:pt x="877" y="2010"/>
                  </a:cubicBezTo>
                  <a:cubicBezTo>
                    <a:pt x="862" y="2029"/>
                    <a:pt x="832" y="2013"/>
                    <a:pt x="840" y="1990"/>
                  </a:cubicBezTo>
                  <a:cubicBezTo>
                    <a:pt x="1053" y="1348"/>
                    <a:pt x="1053" y="1348"/>
                    <a:pt x="1053" y="1348"/>
                  </a:cubicBezTo>
                  <a:cubicBezTo>
                    <a:pt x="1059" y="1334"/>
                    <a:pt x="1048" y="1319"/>
                    <a:pt x="1034" y="1319"/>
                  </a:cubicBezTo>
                  <a:cubicBezTo>
                    <a:pt x="841" y="1319"/>
                    <a:pt x="841" y="1319"/>
                    <a:pt x="841" y="1319"/>
                  </a:cubicBezTo>
                  <a:cubicBezTo>
                    <a:pt x="824" y="1319"/>
                    <a:pt x="813" y="1300"/>
                    <a:pt x="824" y="1285"/>
                  </a:cubicBezTo>
                  <a:cubicBezTo>
                    <a:pt x="1514" y="365"/>
                    <a:pt x="1514" y="365"/>
                    <a:pt x="1514" y="365"/>
                  </a:cubicBezTo>
                  <a:cubicBezTo>
                    <a:pt x="1528" y="346"/>
                    <a:pt x="1559" y="362"/>
                    <a:pt x="1551" y="386"/>
                  </a:cubicBezTo>
                  <a:cubicBezTo>
                    <a:pt x="1337" y="1027"/>
                    <a:pt x="1337" y="1027"/>
                    <a:pt x="1337" y="1027"/>
                  </a:cubicBezTo>
                  <a:cubicBezTo>
                    <a:pt x="1332" y="1041"/>
                    <a:pt x="1343" y="1056"/>
                    <a:pt x="1356" y="1056"/>
                  </a:cubicBezTo>
                  <a:cubicBezTo>
                    <a:pt x="1549" y="1056"/>
                    <a:pt x="1549" y="1056"/>
                    <a:pt x="1549" y="1056"/>
                  </a:cubicBezTo>
                  <a:cubicBezTo>
                    <a:pt x="1567" y="1056"/>
                    <a:pt x="1577" y="1075"/>
                    <a:pt x="1567" y="1090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9" name="Freeform: Shape 22">
              <a:extLst>
                <a:ext uri="{FF2B5EF4-FFF2-40B4-BE49-F238E27FC236}">
                  <a16:creationId xmlns:a16="http://schemas.microsoft.com/office/drawing/2014/main" id="{A5ED9277-2621-4D3C-AF9F-9C3E9EDDC32A}"/>
                </a:ext>
              </a:extLst>
            </p:cNvPr>
            <p:cNvSpPr/>
            <p:nvPr/>
          </p:nvSpPr>
          <p:spPr>
            <a:xfrm>
              <a:off x="10225390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3" y="22"/>
                    <a:pt x="543" y="51"/>
                  </a:cubicBezTo>
                  <a:cubicBezTo>
                    <a:pt x="543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5" y="22"/>
                    <a:pt x="395" y="51"/>
                  </a:cubicBezTo>
                  <a:cubicBezTo>
                    <a:pt x="395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70" y="0"/>
                    <a:pt x="198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8" y="100"/>
                  </a:cubicBezTo>
                  <a:cubicBezTo>
                    <a:pt x="170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50" y="0"/>
                  </a:cubicBezTo>
                  <a:cubicBezTo>
                    <a:pt x="77" y="0"/>
                    <a:pt x="99" y="22"/>
                    <a:pt x="99" y="51"/>
                  </a:cubicBezTo>
                  <a:cubicBezTo>
                    <a:pt x="99" y="78"/>
                    <a:pt x="77" y="100"/>
                    <a:pt x="50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0" name="Freeform: Shape 23">
              <a:extLst>
                <a:ext uri="{FF2B5EF4-FFF2-40B4-BE49-F238E27FC236}">
                  <a16:creationId xmlns:a16="http://schemas.microsoft.com/office/drawing/2014/main" id="{03A45AA3-A5F4-44CA-9760-D061CDB14FCF}"/>
                </a:ext>
              </a:extLst>
            </p:cNvPr>
            <p:cNvSpPr/>
            <p:nvPr/>
          </p:nvSpPr>
          <p:spPr>
            <a:xfrm>
              <a:off x="9283844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2" y="22"/>
                    <a:pt x="542" y="51"/>
                  </a:cubicBezTo>
                  <a:cubicBezTo>
                    <a:pt x="542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4" y="22"/>
                    <a:pt x="394" y="51"/>
                  </a:cubicBezTo>
                  <a:cubicBezTo>
                    <a:pt x="394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69" y="0"/>
                    <a:pt x="197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7" y="100"/>
                  </a:cubicBezTo>
                  <a:cubicBezTo>
                    <a:pt x="169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49" y="0"/>
                  </a:cubicBezTo>
                  <a:cubicBezTo>
                    <a:pt x="76" y="0"/>
                    <a:pt x="99" y="22"/>
                    <a:pt x="99" y="51"/>
                  </a:cubicBezTo>
                  <a:cubicBezTo>
                    <a:pt x="99" y="78"/>
                    <a:pt x="76" y="100"/>
                    <a:pt x="49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DE897A-A188-4052-98DA-C654B7A6CAB0}"/>
              </a:ext>
            </a:extLst>
          </p:cNvPr>
          <p:cNvGrpSpPr/>
          <p:nvPr/>
        </p:nvGrpSpPr>
        <p:grpSpPr>
          <a:xfrm>
            <a:off x="4042348" y="5362728"/>
            <a:ext cx="1006794" cy="984612"/>
            <a:chOff x="390600" y="4220639"/>
            <a:chExt cx="1113120" cy="1145521"/>
          </a:xfrm>
        </p:grpSpPr>
        <p:sp>
          <p:nvSpPr>
            <p:cNvPr id="12" name="Freeform: Shape 128">
              <a:extLst>
                <a:ext uri="{FF2B5EF4-FFF2-40B4-BE49-F238E27FC236}">
                  <a16:creationId xmlns:a16="http://schemas.microsoft.com/office/drawing/2014/main" id="{FD072771-F518-4CB3-8B2F-18633D21EAC4}"/>
                </a:ext>
              </a:extLst>
            </p:cNvPr>
            <p:cNvSpPr/>
            <p:nvPr/>
          </p:nvSpPr>
          <p:spPr>
            <a:xfrm>
              <a:off x="390600" y="5140800"/>
              <a:ext cx="22572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8" h="627">
                  <a:moveTo>
                    <a:pt x="489" y="627"/>
                  </a:moveTo>
                  <a:cubicBezTo>
                    <a:pt x="453" y="627"/>
                    <a:pt x="419" y="613"/>
                    <a:pt x="393" y="587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-13" y="180"/>
                    <a:pt x="-13" y="93"/>
                    <a:pt x="40" y="40"/>
                  </a:cubicBezTo>
                  <a:cubicBezTo>
                    <a:pt x="93" y="-13"/>
                    <a:pt x="180" y="-13"/>
                    <a:pt x="234" y="40"/>
                  </a:cubicBezTo>
                  <a:cubicBezTo>
                    <a:pt x="587" y="393"/>
                    <a:pt x="587" y="393"/>
                    <a:pt x="587" y="393"/>
                  </a:cubicBezTo>
                  <a:cubicBezTo>
                    <a:pt x="641" y="446"/>
                    <a:pt x="641" y="533"/>
                    <a:pt x="587" y="587"/>
                  </a:cubicBezTo>
                  <a:cubicBezTo>
                    <a:pt x="561" y="613"/>
                    <a:pt x="526" y="627"/>
                    <a:pt x="489" y="627"/>
                  </a:cubicBezTo>
                  <a:close/>
                  <a:moveTo>
                    <a:pt x="138" y="49"/>
                  </a:moveTo>
                  <a:cubicBezTo>
                    <a:pt x="114" y="49"/>
                    <a:pt x="92" y="58"/>
                    <a:pt x="74" y="74"/>
                  </a:cubicBezTo>
                  <a:cubicBezTo>
                    <a:pt x="40" y="109"/>
                    <a:pt x="40" y="165"/>
                    <a:pt x="74" y="200"/>
                  </a:cubicBezTo>
                  <a:cubicBezTo>
                    <a:pt x="427" y="553"/>
                    <a:pt x="427" y="553"/>
                    <a:pt x="427" y="553"/>
                  </a:cubicBezTo>
                  <a:cubicBezTo>
                    <a:pt x="460" y="586"/>
                    <a:pt x="520" y="586"/>
                    <a:pt x="553" y="553"/>
                  </a:cubicBezTo>
                  <a:cubicBezTo>
                    <a:pt x="587" y="518"/>
                    <a:pt x="587" y="462"/>
                    <a:pt x="553" y="427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83" y="58"/>
                    <a:pt x="160" y="49"/>
                    <a:pt x="138" y="49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3" name="Freeform: Shape 129">
              <a:extLst>
                <a:ext uri="{FF2B5EF4-FFF2-40B4-BE49-F238E27FC236}">
                  <a16:creationId xmlns:a16="http://schemas.microsoft.com/office/drawing/2014/main" id="{08634CFE-E4C0-46B3-95A9-D8984B1BCD1C}"/>
                </a:ext>
              </a:extLst>
            </p:cNvPr>
            <p:cNvSpPr/>
            <p:nvPr/>
          </p:nvSpPr>
          <p:spPr>
            <a:xfrm>
              <a:off x="473760" y="4396320"/>
              <a:ext cx="887400" cy="911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6" h="2532">
                  <a:moveTo>
                    <a:pt x="2404" y="1255"/>
                  </a:moveTo>
                  <a:cubicBezTo>
                    <a:pt x="1808" y="658"/>
                    <a:pt x="1808" y="658"/>
                    <a:pt x="1808" y="658"/>
                  </a:cubicBezTo>
                  <a:cubicBezTo>
                    <a:pt x="1211" y="62"/>
                    <a:pt x="1211" y="62"/>
                    <a:pt x="1211" y="62"/>
                  </a:cubicBezTo>
                  <a:cubicBezTo>
                    <a:pt x="1105" y="-44"/>
                    <a:pt x="925" y="-9"/>
                    <a:pt x="866" y="129"/>
                  </a:cubicBezTo>
                  <a:cubicBezTo>
                    <a:pt x="0" y="2138"/>
                    <a:pt x="0" y="2138"/>
                    <a:pt x="0" y="2138"/>
                  </a:cubicBezTo>
                  <a:cubicBezTo>
                    <a:pt x="327" y="2466"/>
                    <a:pt x="327" y="2466"/>
                    <a:pt x="327" y="2466"/>
                  </a:cubicBezTo>
                  <a:cubicBezTo>
                    <a:pt x="765" y="2277"/>
                    <a:pt x="765" y="2277"/>
                    <a:pt x="765" y="2277"/>
                  </a:cubicBezTo>
                  <a:cubicBezTo>
                    <a:pt x="772" y="2288"/>
                    <a:pt x="781" y="2298"/>
                    <a:pt x="790" y="2308"/>
                  </a:cubicBezTo>
                  <a:cubicBezTo>
                    <a:pt x="954" y="2472"/>
                    <a:pt x="954" y="2472"/>
                    <a:pt x="954" y="2472"/>
                  </a:cubicBezTo>
                  <a:cubicBezTo>
                    <a:pt x="994" y="2512"/>
                    <a:pt x="1048" y="2532"/>
                    <a:pt x="1102" y="2532"/>
                  </a:cubicBezTo>
                  <a:cubicBezTo>
                    <a:pt x="1154" y="2532"/>
                    <a:pt x="1208" y="2512"/>
                    <a:pt x="1249" y="2472"/>
                  </a:cubicBezTo>
                  <a:cubicBezTo>
                    <a:pt x="1500" y="2219"/>
                    <a:pt x="1500" y="2219"/>
                    <a:pt x="1500" y="2219"/>
                  </a:cubicBezTo>
                  <a:cubicBezTo>
                    <a:pt x="1540" y="2179"/>
                    <a:pt x="1562" y="2127"/>
                    <a:pt x="1562" y="2072"/>
                  </a:cubicBezTo>
                  <a:cubicBezTo>
                    <a:pt x="1562" y="2028"/>
                    <a:pt x="1549" y="1986"/>
                    <a:pt x="1522" y="1950"/>
                  </a:cubicBezTo>
                  <a:cubicBezTo>
                    <a:pt x="2337" y="1600"/>
                    <a:pt x="2337" y="1600"/>
                    <a:pt x="2337" y="1600"/>
                  </a:cubicBezTo>
                  <a:cubicBezTo>
                    <a:pt x="2475" y="1541"/>
                    <a:pt x="2510" y="1361"/>
                    <a:pt x="2404" y="1255"/>
                  </a:cubicBezTo>
                  <a:close/>
                  <a:moveTo>
                    <a:pt x="507" y="1723"/>
                  </a:moveTo>
                  <a:cubicBezTo>
                    <a:pt x="462" y="1786"/>
                    <a:pt x="364" y="1730"/>
                    <a:pt x="394" y="1659"/>
                  </a:cubicBezTo>
                  <a:cubicBezTo>
                    <a:pt x="1011" y="228"/>
                    <a:pt x="1011" y="228"/>
                    <a:pt x="1011" y="228"/>
                  </a:cubicBezTo>
                  <a:cubicBezTo>
                    <a:pt x="1029" y="185"/>
                    <a:pt x="1084" y="174"/>
                    <a:pt x="1117" y="207"/>
                  </a:cubicBezTo>
                  <a:cubicBezTo>
                    <a:pt x="1364" y="454"/>
                    <a:pt x="1364" y="454"/>
                    <a:pt x="1364" y="454"/>
                  </a:cubicBezTo>
                  <a:cubicBezTo>
                    <a:pt x="1386" y="476"/>
                    <a:pt x="1389" y="512"/>
                    <a:pt x="1371" y="538"/>
                  </a:cubicBezTo>
                  <a:close/>
                  <a:moveTo>
                    <a:pt x="1466" y="2185"/>
                  </a:moveTo>
                  <a:cubicBezTo>
                    <a:pt x="1214" y="2436"/>
                    <a:pt x="1214" y="2436"/>
                    <a:pt x="1214" y="2436"/>
                  </a:cubicBezTo>
                  <a:cubicBezTo>
                    <a:pt x="1151" y="2498"/>
                    <a:pt x="1051" y="2499"/>
                    <a:pt x="989" y="2436"/>
                  </a:cubicBezTo>
                  <a:cubicBezTo>
                    <a:pt x="825" y="2273"/>
                    <a:pt x="825" y="2273"/>
                    <a:pt x="825" y="2273"/>
                  </a:cubicBezTo>
                  <a:cubicBezTo>
                    <a:pt x="820" y="2268"/>
                    <a:pt x="816" y="2262"/>
                    <a:pt x="812" y="2257"/>
                  </a:cubicBezTo>
                  <a:cubicBezTo>
                    <a:pt x="1477" y="1971"/>
                    <a:pt x="1477" y="1971"/>
                    <a:pt x="1477" y="1971"/>
                  </a:cubicBezTo>
                  <a:cubicBezTo>
                    <a:pt x="1499" y="1999"/>
                    <a:pt x="1513" y="2034"/>
                    <a:pt x="1513" y="2072"/>
                  </a:cubicBezTo>
                  <a:cubicBezTo>
                    <a:pt x="1513" y="2114"/>
                    <a:pt x="1496" y="2154"/>
                    <a:pt x="1466" y="2185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4" name="Freeform: Shape 130">
              <a:extLst>
                <a:ext uri="{FF2B5EF4-FFF2-40B4-BE49-F238E27FC236}">
                  <a16:creationId xmlns:a16="http://schemas.microsoft.com/office/drawing/2014/main" id="{737047A0-76FF-4187-9F72-12C1CB34C370}"/>
                </a:ext>
              </a:extLst>
            </p:cNvPr>
            <p:cNvSpPr/>
            <p:nvPr/>
          </p:nvSpPr>
          <p:spPr>
            <a:xfrm>
              <a:off x="1150560" y="4220639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5" name="Freeform: Shape 131">
              <a:extLst>
                <a:ext uri="{FF2B5EF4-FFF2-40B4-BE49-F238E27FC236}">
                  <a16:creationId xmlns:a16="http://schemas.microsoft.com/office/drawing/2014/main" id="{D6B967C5-C5D3-47FA-BDB8-BD7C44F8C3D7}"/>
                </a:ext>
              </a:extLst>
            </p:cNvPr>
            <p:cNvSpPr/>
            <p:nvPr/>
          </p:nvSpPr>
          <p:spPr>
            <a:xfrm>
              <a:off x="1150560" y="42739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5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5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" name="Freeform: Shape 132">
              <a:extLst>
                <a:ext uri="{FF2B5EF4-FFF2-40B4-BE49-F238E27FC236}">
                  <a16:creationId xmlns:a16="http://schemas.microsoft.com/office/drawing/2014/main" id="{E0359E59-C50B-4A53-9A89-A5E7083BCA80}"/>
                </a:ext>
              </a:extLst>
            </p:cNvPr>
            <p:cNvSpPr/>
            <p:nvPr/>
          </p:nvSpPr>
          <p:spPr>
            <a:xfrm>
              <a:off x="1150560" y="43268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7" name="Freeform: Shape 133">
              <a:extLst>
                <a:ext uri="{FF2B5EF4-FFF2-40B4-BE49-F238E27FC236}">
                  <a16:creationId xmlns:a16="http://schemas.microsoft.com/office/drawing/2014/main" id="{5DCF5BBB-038E-4A5C-8C5C-40E484491373}"/>
                </a:ext>
              </a:extLst>
            </p:cNvPr>
            <p:cNvSpPr/>
            <p:nvPr/>
          </p:nvSpPr>
          <p:spPr>
            <a:xfrm>
              <a:off x="1150560" y="4380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8" name="Freeform: Shape 134">
              <a:extLst>
                <a:ext uri="{FF2B5EF4-FFF2-40B4-BE49-F238E27FC236}">
                  <a16:creationId xmlns:a16="http://schemas.microsoft.com/office/drawing/2014/main" id="{87B9DED7-3675-4746-B6AC-D5F8EA93372C}"/>
                </a:ext>
              </a:extLst>
            </p:cNvPr>
            <p:cNvSpPr/>
            <p:nvPr/>
          </p:nvSpPr>
          <p:spPr>
            <a:xfrm>
              <a:off x="1150560" y="44330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9" name="Freeform: Shape 135">
              <a:extLst>
                <a:ext uri="{FF2B5EF4-FFF2-40B4-BE49-F238E27FC236}">
                  <a16:creationId xmlns:a16="http://schemas.microsoft.com/office/drawing/2014/main" id="{300E4589-68FC-427F-9A5C-63AEBBDDD725}"/>
                </a:ext>
              </a:extLst>
            </p:cNvPr>
            <p:cNvSpPr/>
            <p:nvPr/>
          </p:nvSpPr>
          <p:spPr>
            <a:xfrm>
              <a:off x="1468800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0" name="Freeform: Shape 136">
              <a:extLst>
                <a:ext uri="{FF2B5EF4-FFF2-40B4-BE49-F238E27FC236}">
                  <a16:creationId xmlns:a16="http://schemas.microsoft.com/office/drawing/2014/main" id="{D739F60A-C7E7-4D16-A59D-A7AE94BE8DB3}"/>
                </a:ext>
              </a:extLst>
            </p:cNvPr>
            <p:cNvSpPr/>
            <p:nvPr/>
          </p:nvSpPr>
          <p:spPr>
            <a:xfrm>
              <a:off x="1415519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6"/>
                    <a:pt x="76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1" name="Freeform: Shape 137">
              <a:extLst>
                <a:ext uri="{FF2B5EF4-FFF2-40B4-BE49-F238E27FC236}">
                  <a16:creationId xmlns:a16="http://schemas.microsoft.com/office/drawing/2014/main" id="{FE789DB9-301C-437B-9690-4A2233F58CA5}"/>
                </a:ext>
              </a:extLst>
            </p:cNvPr>
            <p:cNvSpPr/>
            <p:nvPr/>
          </p:nvSpPr>
          <p:spPr>
            <a:xfrm>
              <a:off x="136260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2" name="Freeform: Shape 138">
              <a:extLst>
                <a:ext uri="{FF2B5EF4-FFF2-40B4-BE49-F238E27FC236}">
                  <a16:creationId xmlns:a16="http://schemas.microsoft.com/office/drawing/2014/main" id="{5750EC2B-24EB-4CF2-AD48-AE31B427D625}"/>
                </a:ext>
              </a:extLst>
            </p:cNvPr>
            <p:cNvSpPr/>
            <p:nvPr/>
          </p:nvSpPr>
          <p:spPr>
            <a:xfrm>
              <a:off x="130932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3" name="Freeform: Shape 139">
              <a:extLst>
                <a:ext uri="{FF2B5EF4-FFF2-40B4-BE49-F238E27FC236}">
                  <a16:creationId xmlns:a16="http://schemas.microsoft.com/office/drawing/2014/main" id="{44DA586F-1DAC-497A-95BB-429B099F948A}"/>
                </a:ext>
              </a:extLst>
            </p:cNvPr>
            <p:cNvSpPr/>
            <p:nvPr/>
          </p:nvSpPr>
          <p:spPr>
            <a:xfrm>
              <a:off x="1256759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8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4" name="Freeform: Shape 140">
              <a:extLst>
                <a:ext uri="{FF2B5EF4-FFF2-40B4-BE49-F238E27FC236}">
                  <a16:creationId xmlns:a16="http://schemas.microsoft.com/office/drawing/2014/main" id="{24CCFE49-CD50-4E40-AE45-2C2760508FD6}"/>
                </a:ext>
              </a:extLst>
            </p:cNvPr>
            <p:cNvSpPr/>
            <p:nvPr/>
          </p:nvSpPr>
          <p:spPr>
            <a:xfrm>
              <a:off x="1375560" y="43142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3"/>
                  </a:moveTo>
                  <a:cubicBezTo>
                    <a:pt x="-5" y="64"/>
                    <a:pt x="-5" y="32"/>
                    <a:pt x="15" y="15"/>
                  </a:cubicBezTo>
                  <a:cubicBezTo>
                    <a:pt x="34" y="-5"/>
                    <a:pt x="64" y="-5"/>
                    <a:pt x="84" y="15"/>
                  </a:cubicBezTo>
                  <a:cubicBezTo>
                    <a:pt x="103" y="32"/>
                    <a:pt x="103" y="64"/>
                    <a:pt x="84" y="83"/>
                  </a:cubicBezTo>
                  <a:cubicBezTo>
                    <a:pt x="64" y="103"/>
                    <a:pt x="34" y="103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5" name="Freeform: Shape 141">
              <a:extLst>
                <a:ext uri="{FF2B5EF4-FFF2-40B4-BE49-F238E27FC236}">
                  <a16:creationId xmlns:a16="http://schemas.microsoft.com/office/drawing/2014/main" id="{CA034D8A-56EC-4380-AF4C-3203005072DB}"/>
                </a:ext>
              </a:extLst>
            </p:cNvPr>
            <p:cNvSpPr/>
            <p:nvPr/>
          </p:nvSpPr>
          <p:spPr>
            <a:xfrm>
              <a:off x="1337760" y="435168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4"/>
                  </a:moveTo>
                  <a:cubicBezTo>
                    <a:pt x="-5" y="65"/>
                    <a:pt x="-5" y="33"/>
                    <a:pt x="15" y="14"/>
                  </a:cubicBezTo>
                  <a:cubicBezTo>
                    <a:pt x="34" y="-5"/>
                    <a:pt x="66" y="-5"/>
                    <a:pt x="84" y="14"/>
                  </a:cubicBezTo>
                  <a:cubicBezTo>
                    <a:pt x="103" y="33"/>
                    <a:pt x="103" y="65"/>
                    <a:pt x="84" y="84"/>
                  </a:cubicBezTo>
                  <a:cubicBezTo>
                    <a:pt x="66" y="102"/>
                    <a:pt x="34" y="102"/>
                    <a:pt x="15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6" name="Freeform: Shape 142">
              <a:extLst>
                <a:ext uri="{FF2B5EF4-FFF2-40B4-BE49-F238E27FC236}">
                  <a16:creationId xmlns:a16="http://schemas.microsoft.com/office/drawing/2014/main" id="{E1D3FA24-D5E2-43A7-81C5-095A21CDDDAF}"/>
                </a:ext>
              </a:extLst>
            </p:cNvPr>
            <p:cNvSpPr/>
            <p:nvPr/>
          </p:nvSpPr>
          <p:spPr>
            <a:xfrm>
              <a:off x="1300680" y="4389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4" y="84"/>
                  </a:moveTo>
                  <a:cubicBezTo>
                    <a:pt x="-5" y="64"/>
                    <a:pt x="-5" y="34"/>
                    <a:pt x="14" y="15"/>
                  </a:cubicBezTo>
                  <a:cubicBezTo>
                    <a:pt x="32" y="-5"/>
                    <a:pt x="64" y="-5"/>
                    <a:pt x="83" y="15"/>
                  </a:cubicBezTo>
                  <a:cubicBezTo>
                    <a:pt x="103" y="34"/>
                    <a:pt x="103" y="64"/>
                    <a:pt x="83" y="84"/>
                  </a:cubicBezTo>
                  <a:cubicBezTo>
                    <a:pt x="64" y="103"/>
                    <a:pt x="32" y="103"/>
                    <a:pt x="14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7" name="Freeform: Shape 143">
              <a:extLst>
                <a:ext uri="{FF2B5EF4-FFF2-40B4-BE49-F238E27FC236}">
                  <a16:creationId xmlns:a16="http://schemas.microsoft.com/office/drawing/2014/main" id="{CF8E16ED-29FC-4BE0-A7F9-A99B86C3E9B7}"/>
                </a:ext>
              </a:extLst>
            </p:cNvPr>
            <p:cNvSpPr/>
            <p:nvPr/>
          </p:nvSpPr>
          <p:spPr>
            <a:xfrm>
              <a:off x="1262880" y="442692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4"/>
                    <a:pt x="64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4" y="104"/>
                    <a:pt x="34" y="104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8" name="Freeform: Shape 144">
              <a:extLst>
                <a:ext uri="{FF2B5EF4-FFF2-40B4-BE49-F238E27FC236}">
                  <a16:creationId xmlns:a16="http://schemas.microsoft.com/office/drawing/2014/main" id="{FE3EA8C0-E47C-4DC7-9466-5D5F1DFBFDE6}"/>
                </a:ext>
              </a:extLst>
            </p:cNvPr>
            <p:cNvSpPr/>
            <p:nvPr/>
          </p:nvSpPr>
          <p:spPr>
            <a:xfrm>
              <a:off x="1225080" y="4464360"/>
              <a:ext cx="3528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7">
                  <a:moveTo>
                    <a:pt x="15" y="83"/>
                  </a:moveTo>
                  <a:cubicBezTo>
                    <a:pt x="-5" y="64"/>
                    <a:pt x="-5" y="33"/>
                    <a:pt x="15" y="14"/>
                  </a:cubicBezTo>
                  <a:cubicBezTo>
                    <a:pt x="34" y="-5"/>
                    <a:pt x="66" y="-5"/>
                    <a:pt x="85" y="14"/>
                  </a:cubicBezTo>
                  <a:cubicBezTo>
                    <a:pt x="104" y="33"/>
                    <a:pt x="104" y="64"/>
                    <a:pt x="85" y="83"/>
                  </a:cubicBezTo>
                  <a:cubicBezTo>
                    <a:pt x="66" y="102"/>
                    <a:pt x="34" y="102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9" name="Freeform: Shape 145">
              <a:extLst>
                <a:ext uri="{FF2B5EF4-FFF2-40B4-BE49-F238E27FC236}">
                  <a16:creationId xmlns:a16="http://schemas.microsoft.com/office/drawing/2014/main" id="{04074A06-85E3-43C0-8978-050B709A3A02}"/>
                </a:ext>
              </a:extLst>
            </p:cNvPr>
            <p:cNvSpPr/>
            <p:nvPr/>
          </p:nvSpPr>
          <p:spPr>
            <a:xfrm>
              <a:off x="1450079" y="423936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5"/>
                    <a:pt x="65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5" y="103"/>
                    <a:pt x="34" y="103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0" name="Freeform: Shape 146">
              <a:extLst>
                <a:ext uri="{FF2B5EF4-FFF2-40B4-BE49-F238E27FC236}">
                  <a16:creationId xmlns:a16="http://schemas.microsoft.com/office/drawing/2014/main" id="{CF8FE9A1-7DDB-415B-BC25-E4EE6B6C6A93}"/>
                </a:ext>
              </a:extLst>
            </p:cNvPr>
            <p:cNvSpPr/>
            <p:nvPr/>
          </p:nvSpPr>
          <p:spPr>
            <a:xfrm>
              <a:off x="1412640" y="4277160"/>
              <a:ext cx="3492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7">
                  <a:moveTo>
                    <a:pt x="13" y="83"/>
                  </a:moveTo>
                  <a:cubicBezTo>
                    <a:pt x="-4" y="64"/>
                    <a:pt x="-4" y="33"/>
                    <a:pt x="13" y="14"/>
                  </a:cubicBezTo>
                  <a:cubicBezTo>
                    <a:pt x="32" y="-5"/>
                    <a:pt x="64" y="-5"/>
                    <a:pt x="83" y="14"/>
                  </a:cubicBezTo>
                  <a:cubicBezTo>
                    <a:pt x="102" y="33"/>
                    <a:pt x="102" y="64"/>
                    <a:pt x="83" y="83"/>
                  </a:cubicBezTo>
                  <a:cubicBezTo>
                    <a:pt x="64" y="102"/>
                    <a:pt x="32" y="102"/>
                    <a:pt x="13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09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Traditional methods or practices</a:t>
            </a:r>
          </a:p>
          <a:p>
            <a:pPr lvl="1"/>
            <a:r>
              <a:rPr lang="en-US" dirty="0"/>
              <a:t>Manual processes prone to error</a:t>
            </a:r>
          </a:p>
          <a:p>
            <a:pPr lvl="1"/>
            <a:r>
              <a:rPr lang="en-US" dirty="0"/>
              <a:t>Slow, many steps easy to skip</a:t>
            </a:r>
          </a:p>
          <a:p>
            <a:pPr lvl="1"/>
            <a:r>
              <a:rPr lang="en-US" dirty="0"/>
              <a:t>High risk</a:t>
            </a:r>
          </a:p>
          <a:p>
            <a:pPr lvl="1"/>
            <a:endParaRPr lang="en-US" dirty="0"/>
          </a:p>
          <a:p>
            <a:r>
              <a:rPr lang="en-US" dirty="0"/>
              <a:t>New framework and methodology</a:t>
            </a:r>
          </a:p>
          <a:p>
            <a:pPr lvl="1"/>
            <a:r>
              <a:rPr lang="en-US" dirty="0"/>
              <a:t>Improved quality of deliverable</a:t>
            </a:r>
          </a:p>
          <a:p>
            <a:pPr lvl="1"/>
            <a:r>
              <a:rPr lang="en-US" dirty="0"/>
              <a:t>Increased accountability</a:t>
            </a:r>
          </a:p>
          <a:p>
            <a:pPr lvl="1"/>
            <a:r>
              <a:rPr lang="en-US" dirty="0"/>
              <a:t>Automation (efficiency, reliability)</a:t>
            </a:r>
          </a:p>
          <a:p>
            <a:pPr lvl="1"/>
            <a:r>
              <a:rPr lang="en-US" dirty="0"/>
              <a:t>Risk mitigation</a:t>
            </a:r>
          </a:p>
          <a:p>
            <a:pPr lvl="1"/>
            <a:r>
              <a:rPr lang="en-US" dirty="0"/>
              <a:t>Centralization</a:t>
            </a:r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261249"/>
            <a:ext cx="11381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Why Azure DevOps?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4B95C-4BD8-414D-A263-425E65D2E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79" y="784469"/>
            <a:ext cx="6172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3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repository</a:t>
            </a:r>
          </a:p>
          <a:p>
            <a:pPr lvl="1"/>
            <a:r>
              <a:rPr lang="en-US" dirty="0"/>
              <a:t>Repository hosting Microsoft Azure</a:t>
            </a:r>
          </a:p>
          <a:p>
            <a:pPr lvl="1"/>
            <a:r>
              <a:rPr lang="en-US" dirty="0"/>
              <a:t>Version control (file archive and retrieval) </a:t>
            </a:r>
          </a:p>
          <a:p>
            <a:pPr lvl="1"/>
            <a:r>
              <a:rPr lang="en-US" dirty="0"/>
              <a:t>Release management </a:t>
            </a:r>
          </a:p>
          <a:p>
            <a:pPr lvl="1"/>
            <a:r>
              <a:rPr lang="en-US" dirty="0"/>
              <a:t>Workflow</a:t>
            </a:r>
          </a:p>
          <a:p>
            <a:pPr lvl="1"/>
            <a:r>
              <a:rPr lang="en-US" dirty="0"/>
              <a:t>Quality Assurance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Version control</a:t>
            </a:r>
          </a:p>
          <a:p>
            <a:pPr lvl="1"/>
            <a:r>
              <a:rPr lang="en-US" dirty="0"/>
              <a:t>Team Foundation Service aka TFSVC</a:t>
            </a:r>
          </a:p>
          <a:p>
            <a:pPr lvl="1"/>
            <a:r>
              <a:rPr lang="en-US" dirty="0"/>
              <a:t>Git</a:t>
            </a:r>
          </a:p>
          <a:p>
            <a:r>
              <a:rPr lang="en-US" dirty="0"/>
              <a:t>Branch Strategy</a:t>
            </a:r>
          </a:p>
          <a:p>
            <a:pPr lvl="1"/>
            <a:r>
              <a:rPr lang="en-US" dirty="0"/>
              <a:t>Minimal two branches</a:t>
            </a:r>
          </a:p>
          <a:p>
            <a:pPr lvl="1"/>
            <a:r>
              <a:rPr lang="en-US" dirty="0"/>
              <a:t>Adding branches adds overhead</a:t>
            </a:r>
          </a:p>
          <a:p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Azure DevOps - Store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9369A-7185-4E2F-A4F1-D16C9530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29" y="393376"/>
            <a:ext cx="5170347" cy="5837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159CC-43ED-40A4-B2BB-AB712F5A7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179" y="2307946"/>
            <a:ext cx="4289411" cy="20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309977" y="837402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Foundation Version Control</a:t>
            </a:r>
          </a:p>
          <a:p>
            <a:pPr lvl="1"/>
            <a:r>
              <a:rPr lang="en-US" dirty="0"/>
              <a:t>Was the original</a:t>
            </a:r>
          </a:p>
          <a:p>
            <a:pPr lvl="1"/>
            <a:r>
              <a:rPr lang="en-US" dirty="0"/>
              <a:t>Historical favorite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The new upstart</a:t>
            </a:r>
          </a:p>
          <a:p>
            <a:pPr lvl="1"/>
            <a:r>
              <a:rPr lang="en-US" dirty="0"/>
              <a:t>Fast becoming the industry standard</a:t>
            </a:r>
          </a:p>
          <a:p>
            <a:pPr lvl="1"/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r>
              <a:rPr lang="en-US" dirty="0"/>
              <a:t>Which one?</a:t>
            </a:r>
          </a:p>
          <a:p>
            <a:pPr lvl="1"/>
            <a:r>
              <a:rPr lang="en-US" dirty="0"/>
              <a:t>Pick one that your whole team agrees on</a:t>
            </a:r>
          </a:p>
          <a:p>
            <a:pPr lvl="1"/>
            <a:r>
              <a:rPr lang="en-US" dirty="0"/>
              <a:t>Trends in the industry </a:t>
            </a:r>
          </a:p>
          <a:p>
            <a:pPr lvl="1"/>
            <a:r>
              <a:rPr lang="en-US" dirty="0"/>
              <a:t>Be open about scope and resources</a:t>
            </a:r>
          </a:p>
          <a:p>
            <a:pPr lvl="1"/>
            <a:r>
              <a:rPr lang="en-US" dirty="0"/>
              <a:t>Lot of opinions, know the facts</a:t>
            </a:r>
          </a:p>
          <a:p>
            <a:pPr lvl="1"/>
            <a:r>
              <a:rPr lang="en-US" dirty="0"/>
              <a:t>Pick a good fit for your organization</a:t>
            </a:r>
          </a:p>
          <a:p>
            <a:pPr lvl="1"/>
            <a:r>
              <a:rPr lang="en-US" dirty="0"/>
              <a:t>Recommendation?</a:t>
            </a:r>
          </a:p>
          <a:p>
            <a:pPr marL="243834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Store code – Version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7AAAC-5AD3-495F-AE3E-141A0600A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91" y="533330"/>
            <a:ext cx="5057775" cy="5562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E36E738-E7A4-45B5-BF18-9803137AEFA7}"/>
              </a:ext>
            </a:extLst>
          </p:cNvPr>
          <p:cNvGrpSpPr/>
          <p:nvPr/>
        </p:nvGrpSpPr>
        <p:grpSpPr>
          <a:xfrm>
            <a:off x="891891" y="5587799"/>
            <a:ext cx="1088685" cy="984612"/>
            <a:chOff x="390600" y="4220639"/>
            <a:chExt cx="1203659" cy="1145521"/>
          </a:xfrm>
        </p:grpSpPr>
        <p:sp>
          <p:nvSpPr>
            <p:cNvPr id="27" name="Freeform: Shape 128">
              <a:extLst>
                <a:ext uri="{FF2B5EF4-FFF2-40B4-BE49-F238E27FC236}">
                  <a16:creationId xmlns:a16="http://schemas.microsoft.com/office/drawing/2014/main" id="{3F21F7EA-8EA2-43B6-AD3E-770441D15FC8}"/>
                </a:ext>
              </a:extLst>
            </p:cNvPr>
            <p:cNvSpPr/>
            <p:nvPr/>
          </p:nvSpPr>
          <p:spPr>
            <a:xfrm>
              <a:off x="390600" y="5140800"/>
              <a:ext cx="22572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8" h="627">
                  <a:moveTo>
                    <a:pt x="489" y="627"/>
                  </a:moveTo>
                  <a:cubicBezTo>
                    <a:pt x="453" y="627"/>
                    <a:pt x="419" y="613"/>
                    <a:pt x="393" y="587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-13" y="180"/>
                    <a:pt x="-13" y="93"/>
                    <a:pt x="40" y="40"/>
                  </a:cubicBezTo>
                  <a:cubicBezTo>
                    <a:pt x="93" y="-13"/>
                    <a:pt x="180" y="-13"/>
                    <a:pt x="234" y="40"/>
                  </a:cubicBezTo>
                  <a:cubicBezTo>
                    <a:pt x="587" y="393"/>
                    <a:pt x="587" y="393"/>
                    <a:pt x="587" y="393"/>
                  </a:cubicBezTo>
                  <a:cubicBezTo>
                    <a:pt x="641" y="446"/>
                    <a:pt x="641" y="533"/>
                    <a:pt x="587" y="587"/>
                  </a:cubicBezTo>
                  <a:cubicBezTo>
                    <a:pt x="561" y="613"/>
                    <a:pt x="526" y="627"/>
                    <a:pt x="489" y="627"/>
                  </a:cubicBezTo>
                  <a:close/>
                  <a:moveTo>
                    <a:pt x="138" y="49"/>
                  </a:moveTo>
                  <a:cubicBezTo>
                    <a:pt x="114" y="49"/>
                    <a:pt x="92" y="58"/>
                    <a:pt x="74" y="74"/>
                  </a:cubicBezTo>
                  <a:cubicBezTo>
                    <a:pt x="40" y="109"/>
                    <a:pt x="40" y="165"/>
                    <a:pt x="74" y="200"/>
                  </a:cubicBezTo>
                  <a:cubicBezTo>
                    <a:pt x="427" y="553"/>
                    <a:pt x="427" y="553"/>
                    <a:pt x="427" y="553"/>
                  </a:cubicBezTo>
                  <a:cubicBezTo>
                    <a:pt x="460" y="586"/>
                    <a:pt x="520" y="586"/>
                    <a:pt x="553" y="553"/>
                  </a:cubicBezTo>
                  <a:cubicBezTo>
                    <a:pt x="587" y="518"/>
                    <a:pt x="587" y="462"/>
                    <a:pt x="553" y="427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83" y="58"/>
                    <a:pt x="160" y="49"/>
                    <a:pt x="138" y="49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8" name="Freeform: Shape 129">
              <a:extLst>
                <a:ext uri="{FF2B5EF4-FFF2-40B4-BE49-F238E27FC236}">
                  <a16:creationId xmlns:a16="http://schemas.microsoft.com/office/drawing/2014/main" id="{C2913B7E-4D69-4AA1-AC89-37C7CF43B928}"/>
                </a:ext>
              </a:extLst>
            </p:cNvPr>
            <p:cNvSpPr/>
            <p:nvPr/>
          </p:nvSpPr>
          <p:spPr>
            <a:xfrm>
              <a:off x="706859" y="4300673"/>
              <a:ext cx="887400" cy="911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6" h="2532">
                  <a:moveTo>
                    <a:pt x="2404" y="1255"/>
                  </a:moveTo>
                  <a:cubicBezTo>
                    <a:pt x="1808" y="658"/>
                    <a:pt x="1808" y="658"/>
                    <a:pt x="1808" y="658"/>
                  </a:cubicBezTo>
                  <a:cubicBezTo>
                    <a:pt x="1211" y="62"/>
                    <a:pt x="1211" y="62"/>
                    <a:pt x="1211" y="62"/>
                  </a:cubicBezTo>
                  <a:cubicBezTo>
                    <a:pt x="1105" y="-44"/>
                    <a:pt x="925" y="-9"/>
                    <a:pt x="866" y="129"/>
                  </a:cubicBezTo>
                  <a:cubicBezTo>
                    <a:pt x="0" y="2138"/>
                    <a:pt x="0" y="2138"/>
                    <a:pt x="0" y="2138"/>
                  </a:cubicBezTo>
                  <a:cubicBezTo>
                    <a:pt x="327" y="2466"/>
                    <a:pt x="327" y="2466"/>
                    <a:pt x="327" y="2466"/>
                  </a:cubicBezTo>
                  <a:cubicBezTo>
                    <a:pt x="765" y="2277"/>
                    <a:pt x="765" y="2277"/>
                    <a:pt x="765" y="2277"/>
                  </a:cubicBezTo>
                  <a:cubicBezTo>
                    <a:pt x="772" y="2288"/>
                    <a:pt x="781" y="2298"/>
                    <a:pt x="790" y="2308"/>
                  </a:cubicBezTo>
                  <a:cubicBezTo>
                    <a:pt x="954" y="2472"/>
                    <a:pt x="954" y="2472"/>
                    <a:pt x="954" y="2472"/>
                  </a:cubicBezTo>
                  <a:cubicBezTo>
                    <a:pt x="994" y="2512"/>
                    <a:pt x="1048" y="2532"/>
                    <a:pt x="1102" y="2532"/>
                  </a:cubicBezTo>
                  <a:cubicBezTo>
                    <a:pt x="1154" y="2532"/>
                    <a:pt x="1208" y="2512"/>
                    <a:pt x="1249" y="2472"/>
                  </a:cubicBezTo>
                  <a:cubicBezTo>
                    <a:pt x="1500" y="2219"/>
                    <a:pt x="1500" y="2219"/>
                    <a:pt x="1500" y="2219"/>
                  </a:cubicBezTo>
                  <a:cubicBezTo>
                    <a:pt x="1540" y="2179"/>
                    <a:pt x="1562" y="2127"/>
                    <a:pt x="1562" y="2072"/>
                  </a:cubicBezTo>
                  <a:cubicBezTo>
                    <a:pt x="1562" y="2028"/>
                    <a:pt x="1549" y="1986"/>
                    <a:pt x="1522" y="1950"/>
                  </a:cubicBezTo>
                  <a:cubicBezTo>
                    <a:pt x="2337" y="1600"/>
                    <a:pt x="2337" y="1600"/>
                    <a:pt x="2337" y="1600"/>
                  </a:cubicBezTo>
                  <a:cubicBezTo>
                    <a:pt x="2475" y="1541"/>
                    <a:pt x="2510" y="1361"/>
                    <a:pt x="2404" y="1255"/>
                  </a:cubicBezTo>
                  <a:close/>
                  <a:moveTo>
                    <a:pt x="507" y="1723"/>
                  </a:moveTo>
                  <a:cubicBezTo>
                    <a:pt x="462" y="1786"/>
                    <a:pt x="364" y="1730"/>
                    <a:pt x="394" y="1659"/>
                  </a:cubicBezTo>
                  <a:cubicBezTo>
                    <a:pt x="1011" y="228"/>
                    <a:pt x="1011" y="228"/>
                    <a:pt x="1011" y="228"/>
                  </a:cubicBezTo>
                  <a:cubicBezTo>
                    <a:pt x="1029" y="185"/>
                    <a:pt x="1084" y="174"/>
                    <a:pt x="1117" y="207"/>
                  </a:cubicBezTo>
                  <a:cubicBezTo>
                    <a:pt x="1364" y="454"/>
                    <a:pt x="1364" y="454"/>
                    <a:pt x="1364" y="454"/>
                  </a:cubicBezTo>
                  <a:cubicBezTo>
                    <a:pt x="1386" y="476"/>
                    <a:pt x="1389" y="512"/>
                    <a:pt x="1371" y="538"/>
                  </a:cubicBezTo>
                  <a:close/>
                  <a:moveTo>
                    <a:pt x="1466" y="2185"/>
                  </a:moveTo>
                  <a:cubicBezTo>
                    <a:pt x="1214" y="2436"/>
                    <a:pt x="1214" y="2436"/>
                    <a:pt x="1214" y="2436"/>
                  </a:cubicBezTo>
                  <a:cubicBezTo>
                    <a:pt x="1151" y="2498"/>
                    <a:pt x="1051" y="2499"/>
                    <a:pt x="989" y="2436"/>
                  </a:cubicBezTo>
                  <a:cubicBezTo>
                    <a:pt x="825" y="2273"/>
                    <a:pt x="825" y="2273"/>
                    <a:pt x="825" y="2273"/>
                  </a:cubicBezTo>
                  <a:cubicBezTo>
                    <a:pt x="820" y="2268"/>
                    <a:pt x="816" y="2262"/>
                    <a:pt x="812" y="2257"/>
                  </a:cubicBezTo>
                  <a:cubicBezTo>
                    <a:pt x="1477" y="1971"/>
                    <a:pt x="1477" y="1971"/>
                    <a:pt x="1477" y="1971"/>
                  </a:cubicBezTo>
                  <a:cubicBezTo>
                    <a:pt x="1499" y="1999"/>
                    <a:pt x="1513" y="2034"/>
                    <a:pt x="1513" y="2072"/>
                  </a:cubicBezTo>
                  <a:cubicBezTo>
                    <a:pt x="1513" y="2114"/>
                    <a:pt x="1496" y="2154"/>
                    <a:pt x="1466" y="2185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9" name="Freeform: Shape 130">
              <a:extLst>
                <a:ext uri="{FF2B5EF4-FFF2-40B4-BE49-F238E27FC236}">
                  <a16:creationId xmlns:a16="http://schemas.microsoft.com/office/drawing/2014/main" id="{C7613446-1007-4482-923E-A9B37103FA2F}"/>
                </a:ext>
              </a:extLst>
            </p:cNvPr>
            <p:cNvSpPr/>
            <p:nvPr/>
          </p:nvSpPr>
          <p:spPr>
            <a:xfrm>
              <a:off x="1150560" y="4220639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0" name="Freeform: Shape 131">
              <a:extLst>
                <a:ext uri="{FF2B5EF4-FFF2-40B4-BE49-F238E27FC236}">
                  <a16:creationId xmlns:a16="http://schemas.microsoft.com/office/drawing/2014/main" id="{5CEDB239-B3C3-4333-AF93-623D4E74F877}"/>
                </a:ext>
              </a:extLst>
            </p:cNvPr>
            <p:cNvSpPr/>
            <p:nvPr/>
          </p:nvSpPr>
          <p:spPr>
            <a:xfrm>
              <a:off x="1150560" y="42739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5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5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1" name="Freeform: Shape 132">
              <a:extLst>
                <a:ext uri="{FF2B5EF4-FFF2-40B4-BE49-F238E27FC236}">
                  <a16:creationId xmlns:a16="http://schemas.microsoft.com/office/drawing/2014/main" id="{EA0C6546-FBC5-4172-9A78-03CB8DF7090B}"/>
                </a:ext>
              </a:extLst>
            </p:cNvPr>
            <p:cNvSpPr/>
            <p:nvPr/>
          </p:nvSpPr>
          <p:spPr>
            <a:xfrm>
              <a:off x="1150560" y="43268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2" name="Freeform: Shape 133">
              <a:extLst>
                <a:ext uri="{FF2B5EF4-FFF2-40B4-BE49-F238E27FC236}">
                  <a16:creationId xmlns:a16="http://schemas.microsoft.com/office/drawing/2014/main" id="{7CCAC74B-3612-4EDB-9317-AA893008831B}"/>
                </a:ext>
              </a:extLst>
            </p:cNvPr>
            <p:cNvSpPr/>
            <p:nvPr/>
          </p:nvSpPr>
          <p:spPr>
            <a:xfrm>
              <a:off x="1150560" y="4380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3" name="Freeform: Shape 134">
              <a:extLst>
                <a:ext uri="{FF2B5EF4-FFF2-40B4-BE49-F238E27FC236}">
                  <a16:creationId xmlns:a16="http://schemas.microsoft.com/office/drawing/2014/main" id="{1E00BC67-5FB8-43FF-945B-0A526E52A6FD}"/>
                </a:ext>
              </a:extLst>
            </p:cNvPr>
            <p:cNvSpPr/>
            <p:nvPr/>
          </p:nvSpPr>
          <p:spPr>
            <a:xfrm>
              <a:off x="1150560" y="44330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4" name="Freeform: Shape 135">
              <a:extLst>
                <a:ext uri="{FF2B5EF4-FFF2-40B4-BE49-F238E27FC236}">
                  <a16:creationId xmlns:a16="http://schemas.microsoft.com/office/drawing/2014/main" id="{C30CCA91-FC4B-4A63-A882-73C10891EFAB}"/>
                </a:ext>
              </a:extLst>
            </p:cNvPr>
            <p:cNvSpPr/>
            <p:nvPr/>
          </p:nvSpPr>
          <p:spPr>
            <a:xfrm>
              <a:off x="1468800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5" name="Freeform: Shape 136">
              <a:extLst>
                <a:ext uri="{FF2B5EF4-FFF2-40B4-BE49-F238E27FC236}">
                  <a16:creationId xmlns:a16="http://schemas.microsoft.com/office/drawing/2014/main" id="{5BA08751-FED9-4CA8-AEE8-724B31BB906E}"/>
                </a:ext>
              </a:extLst>
            </p:cNvPr>
            <p:cNvSpPr/>
            <p:nvPr/>
          </p:nvSpPr>
          <p:spPr>
            <a:xfrm>
              <a:off x="1415519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6"/>
                    <a:pt x="76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6" name="Freeform: Shape 137">
              <a:extLst>
                <a:ext uri="{FF2B5EF4-FFF2-40B4-BE49-F238E27FC236}">
                  <a16:creationId xmlns:a16="http://schemas.microsoft.com/office/drawing/2014/main" id="{CDE2EEAD-14ED-46C2-A96F-DB2B100C894F}"/>
                </a:ext>
              </a:extLst>
            </p:cNvPr>
            <p:cNvSpPr/>
            <p:nvPr/>
          </p:nvSpPr>
          <p:spPr>
            <a:xfrm>
              <a:off x="136260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7" name="Freeform: Shape 138">
              <a:extLst>
                <a:ext uri="{FF2B5EF4-FFF2-40B4-BE49-F238E27FC236}">
                  <a16:creationId xmlns:a16="http://schemas.microsoft.com/office/drawing/2014/main" id="{86A139C5-78CD-479D-BE90-7E4F79BF0F60}"/>
                </a:ext>
              </a:extLst>
            </p:cNvPr>
            <p:cNvSpPr/>
            <p:nvPr/>
          </p:nvSpPr>
          <p:spPr>
            <a:xfrm>
              <a:off x="130932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8" name="Freeform: Shape 139">
              <a:extLst>
                <a:ext uri="{FF2B5EF4-FFF2-40B4-BE49-F238E27FC236}">
                  <a16:creationId xmlns:a16="http://schemas.microsoft.com/office/drawing/2014/main" id="{4840E049-666E-4FB8-86F8-B317526B635F}"/>
                </a:ext>
              </a:extLst>
            </p:cNvPr>
            <p:cNvSpPr/>
            <p:nvPr/>
          </p:nvSpPr>
          <p:spPr>
            <a:xfrm>
              <a:off x="1256759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8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9" name="Freeform: Shape 140">
              <a:extLst>
                <a:ext uri="{FF2B5EF4-FFF2-40B4-BE49-F238E27FC236}">
                  <a16:creationId xmlns:a16="http://schemas.microsoft.com/office/drawing/2014/main" id="{8E9BDE39-0C54-493A-83D5-0ED16D396985}"/>
                </a:ext>
              </a:extLst>
            </p:cNvPr>
            <p:cNvSpPr/>
            <p:nvPr/>
          </p:nvSpPr>
          <p:spPr>
            <a:xfrm>
              <a:off x="1375560" y="43142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3"/>
                  </a:moveTo>
                  <a:cubicBezTo>
                    <a:pt x="-5" y="64"/>
                    <a:pt x="-5" y="32"/>
                    <a:pt x="15" y="15"/>
                  </a:cubicBezTo>
                  <a:cubicBezTo>
                    <a:pt x="34" y="-5"/>
                    <a:pt x="64" y="-5"/>
                    <a:pt x="84" y="15"/>
                  </a:cubicBezTo>
                  <a:cubicBezTo>
                    <a:pt x="103" y="32"/>
                    <a:pt x="103" y="64"/>
                    <a:pt x="84" y="83"/>
                  </a:cubicBezTo>
                  <a:cubicBezTo>
                    <a:pt x="64" y="103"/>
                    <a:pt x="34" y="103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0" name="Freeform: Shape 141">
              <a:extLst>
                <a:ext uri="{FF2B5EF4-FFF2-40B4-BE49-F238E27FC236}">
                  <a16:creationId xmlns:a16="http://schemas.microsoft.com/office/drawing/2014/main" id="{56E18022-F6DD-43A0-A09C-1C00ECA8AC87}"/>
                </a:ext>
              </a:extLst>
            </p:cNvPr>
            <p:cNvSpPr/>
            <p:nvPr/>
          </p:nvSpPr>
          <p:spPr>
            <a:xfrm>
              <a:off x="1337760" y="435168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4"/>
                  </a:moveTo>
                  <a:cubicBezTo>
                    <a:pt x="-5" y="65"/>
                    <a:pt x="-5" y="33"/>
                    <a:pt x="15" y="14"/>
                  </a:cubicBezTo>
                  <a:cubicBezTo>
                    <a:pt x="34" y="-5"/>
                    <a:pt x="66" y="-5"/>
                    <a:pt x="84" y="14"/>
                  </a:cubicBezTo>
                  <a:cubicBezTo>
                    <a:pt x="103" y="33"/>
                    <a:pt x="103" y="65"/>
                    <a:pt x="84" y="84"/>
                  </a:cubicBezTo>
                  <a:cubicBezTo>
                    <a:pt x="66" y="102"/>
                    <a:pt x="34" y="102"/>
                    <a:pt x="15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1" name="Freeform: Shape 142">
              <a:extLst>
                <a:ext uri="{FF2B5EF4-FFF2-40B4-BE49-F238E27FC236}">
                  <a16:creationId xmlns:a16="http://schemas.microsoft.com/office/drawing/2014/main" id="{731D663D-4A82-4678-8B7E-9AB418D76441}"/>
                </a:ext>
              </a:extLst>
            </p:cNvPr>
            <p:cNvSpPr/>
            <p:nvPr/>
          </p:nvSpPr>
          <p:spPr>
            <a:xfrm>
              <a:off x="1300680" y="4389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4" y="84"/>
                  </a:moveTo>
                  <a:cubicBezTo>
                    <a:pt x="-5" y="64"/>
                    <a:pt x="-5" y="34"/>
                    <a:pt x="14" y="15"/>
                  </a:cubicBezTo>
                  <a:cubicBezTo>
                    <a:pt x="32" y="-5"/>
                    <a:pt x="64" y="-5"/>
                    <a:pt x="83" y="15"/>
                  </a:cubicBezTo>
                  <a:cubicBezTo>
                    <a:pt x="103" y="34"/>
                    <a:pt x="103" y="64"/>
                    <a:pt x="83" y="84"/>
                  </a:cubicBezTo>
                  <a:cubicBezTo>
                    <a:pt x="64" y="103"/>
                    <a:pt x="32" y="103"/>
                    <a:pt x="14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2" name="Freeform: Shape 143">
              <a:extLst>
                <a:ext uri="{FF2B5EF4-FFF2-40B4-BE49-F238E27FC236}">
                  <a16:creationId xmlns:a16="http://schemas.microsoft.com/office/drawing/2014/main" id="{3F41764B-6FA0-479C-A826-A32FD23B5988}"/>
                </a:ext>
              </a:extLst>
            </p:cNvPr>
            <p:cNvSpPr/>
            <p:nvPr/>
          </p:nvSpPr>
          <p:spPr>
            <a:xfrm>
              <a:off x="1262880" y="442692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4"/>
                    <a:pt x="64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4" y="104"/>
                    <a:pt x="34" y="104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3" name="Freeform: Shape 144">
              <a:extLst>
                <a:ext uri="{FF2B5EF4-FFF2-40B4-BE49-F238E27FC236}">
                  <a16:creationId xmlns:a16="http://schemas.microsoft.com/office/drawing/2014/main" id="{BC748C1E-522F-40E7-8B37-F16620352FE0}"/>
                </a:ext>
              </a:extLst>
            </p:cNvPr>
            <p:cNvSpPr/>
            <p:nvPr/>
          </p:nvSpPr>
          <p:spPr>
            <a:xfrm>
              <a:off x="1225080" y="4464360"/>
              <a:ext cx="3528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7">
                  <a:moveTo>
                    <a:pt x="15" y="83"/>
                  </a:moveTo>
                  <a:cubicBezTo>
                    <a:pt x="-5" y="64"/>
                    <a:pt x="-5" y="33"/>
                    <a:pt x="15" y="14"/>
                  </a:cubicBezTo>
                  <a:cubicBezTo>
                    <a:pt x="34" y="-5"/>
                    <a:pt x="66" y="-5"/>
                    <a:pt x="85" y="14"/>
                  </a:cubicBezTo>
                  <a:cubicBezTo>
                    <a:pt x="104" y="33"/>
                    <a:pt x="104" y="64"/>
                    <a:pt x="85" y="83"/>
                  </a:cubicBezTo>
                  <a:cubicBezTo>
                    <a:pt x="66" y="102"/>
                    <a:pt x="34" y="102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4" name="Freeform: Shape 145">
              <a:extLst>
                <a:ext uri="{FF2B5EF4-FFF2-40B4-BE49-F238E27FC236}">
                  <a16:creationId xmlns:a16="http://schemas.microsoft.com/office/drawing/2014/main" id="{0E6C3DCD-30AA-416E-8AD2-3961EC246FDE}"/>
                </a:ext>
              </a:extLst>
            </p:cNvPr>
            <p:cNvSpPr/>
            <p:nvPr/>
          </p:nvSpPr>
          <p:spPr>
            <a:xfrm>
              <a:off x="1450079" y="423936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5"/>
                    <a:pt x="65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5" y="103"/>
                    <a:pt x="34" y="103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5" name="Freeform: Shape 146">
              <a:extLst>
                <a:ext uri="{FF2B5EF4-FFF2-40B4-BE49-F238E27FC236}">
                  <a16:creationId xmlns:a16="http://schemas.microsoft.com/office/drawing/2014/main" id="{95BFA711-7E7E-43CE-9EBA-0EAF5153DF20}"/>
                </a:ext>
              </a:extLst>
            </p:cNvPr>
            <p:cNvSpPr/>
            <p:nvPr/>
          </p:nvSpPr>
          <p:spPr>
            <a:xfrm>
              <a:off x="1412640" y="4277160"/>
              <a:ext cx="3492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7">
                  <a:moveTo>
                    <a:pt x="13" y="83"/>
                  </a:moveTo>
                  <a:cubicBezTo>
                    <a:pt x="-4" y="64"/>
                    <a:pt x="-4" y="33"/>
                    <a:pt x="13" y="14"/>
                  </a:cubicBezTo>
                  <a:cubicBezTo>
                    <a:pt x="32" y="-5"/>
                    <a:pt x="64" y="-5"/>
                    <a:pt x="83" y="14"/>
                  </a:cubicBezTo>
                  <a:cubicBezTo>
                    <a:pt x="102" y="33"/>
                    <a:pt x="102" y="64"/>
                    <a:pt x="83" y="83"/>
                  </a:cubicBezTo>
                  <a:cubicBezTo>
                    <a:pt x="64" y="102"/>
                    <a:pt x="32" y="102"/>
                    <a:pt x="13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7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Development vs Production</a:t>
            </a:r>
          </a:p>
          <a:p>
            <a:pPr marL="243834" lvl="1" indent="0">
              <a:buNone/>
            </a:pPr>
            <a:endParaRPr lang="en-US" dirty="0"/>
          </a:p>
          <a:p>
            <a:r>
              <a:rPr lang="en-US" dirty="0"/>
              <a:t>Recommendations</a:t>
            </a:r>
          </a:p>
          <a:p>
            <a:pPr lvl="1"/>
            <a:r>
              <a:rPr lang="en-US" dirty="0"/>
              <a:t>Start simple</a:t>
            </a:r>
          </a:p>
          <a:p>
            <a:pPr lvl="1"/>
            <a:r>
              <a:rPr lang="en-US" dirty="0"/>
              <a:t>One is the </a:t>
            </a:r>
            <a:r>
              <a:rPr lang="en-US" strike="sngStrike" dirty="0"/>
              <a:t>loneliest</a:t>
            </a:r>
            <a:r>
              <a:rPr lang="en-US" dirty="0"/>
              <a:t> wrong number</a:t>
            </a:r>
          </a:p>
          <a:p>
            <a:pPr lvl="1"/>
            <a:r>
              <a:rPr lang="en-US" dirty="0"/>
              <a:t>Branches matter...but too many can add overhead</a:t>
            </a:r>
          </a:p>
          <a:p>
            <a:pPr lvl="1"/>
            <a:r>
              <a:rPr lang="en-US" dirty="0"/>
              <a:t>Need organizational buy-in, will define workflow</a:t>
            </a:r>
          </a:p>
          <a:p>
            <a:pPr lvl="1"/>
            <a:r>
              <a:rPr lang="en-US" dirty="0"/>
              <a:t>Develop\Release\Master</a:t>
            </a:r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pPr marL="243834" lvl="1" indent="0">
              <a:buNone/>
            </a:pPr>
            <a:endParaRPr lang="en-US" dirty="0"/>
          </a:p>
          <a:p>
            <a:r>
              <a:rPr lang="en-US" dirty="0"/>
              <a:t>Idea: Create branches based on your environment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43834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accent1"/>
                </a:solidFill>
              </a:rPr>
              <a:t>Store code – Branch Strategy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BB2216-2C56-4428-8CC7-C1AEDADA1EA7}"/>
              </a:ext>
            </a:extLst>
          </p:cNvPr>
          <p:cNvGrpSpPr/>
          <p:nvPr/>
        </p:nvGrpSpPr>
        <p:grpSpPr>
          <a:xfrm>
            <a:off x="331629" y="5395398"/>
            <a:ext cx="1055132" cy="1069226"/>
            <a:chOff x="9283844" y="-79686"/>
            <a:chExt cx="1166563" cy="1243963"/>
          </a:xfrm>
        </p:grpSpPr>
        <p:sp>
          <p:nvSpPr>
            <p:cNvPr id="28" name="Freeform: Shape 14">
              <a:extLst>
                <a:ext uri="{FF2B5EF4-FFF2-40B4-BE49-F238E27FC236}">
                  <a16:creationId xmlns:a16="http://schemas.microsoft.com/office/drawing/2014/main" id="{2B9A9408-1945-4B90-AAC3-FB7825CFFED9}"/>
                </a:ext>
              </a:extLst>
            </p:cNvPr>
            <p:cNvSpPr/>
            <p:nvPr/>
          </p:nvSpPr>
          <p:spPr>
            <a:xfrm>
              <a:off x="10077447" y="23841"/>
              <a:ext cx="155781" cy="1557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" h="478">
                  <a:moveTo>
                    <a:pt x="24" y="478"/>
                  </a:moveTo>
                  <a:cubicBezTo>
                    <a:pt x="18" y="478"/>
                    <a:pt x="12" y="475"/>
                    <a:pt x="7" y="471"/>
                  </a:cubicBezTo>
                  <a:cubicBezTo>
                    <a:pt x="-2" y="461"/>
                    <a:pt x="-2" y="445"/>
                    <a:pt x="7" y="436"/>
                  </a:cubicBezTo>
                  <a:cubicBezTo>
                    <a:pt x="435" y="7"/>
                    <a:pt x="435" y="7"/>
                    <a:pt x="435" y="7"/>
                  </a:cubicBezTo>
                  <a:cubicBezTo>
                    <a:pt x="444" y="-2"/>
                    <a:pt x="461" y="-2"/>
                    <a:pt x="470" y="7"/>
                  </a:cubicBezTo>
                  <a:cubicBezTo>
                    <a:pt x="480" y="17"/>
                    <a:pt x="480" y="33"/>
                    <a:pt x="470" y="43"/>
                  </a:cubicBezTo>
                  <a:cubicBezTo>
                    <a:pt x="42" y="471"/>
                    <a:pt x="42" y="471"/>
                    <a:pt x="42" y="471"/>
                  </a:cubicBezTo>
                  <a:cubicBezTo>
                    <a:pt x="37" y="475"/>
                    <a:pt x="31" y="478"/>
                    <a:pt x="24" y="47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29" name="Freeform: Shape 15">
              <a:extLst>
                <a:ext uri="{FF2B5EF4-FFF2-40B4-BE49-F238E27FC236}">
                  <a16:creationId xmlns:a16="http://schemas.microsoft.com/office/drawing/2014/main" id="{D26BAE60-A7BD-4BC4-B131-CF91FCB7343B}"/>
                </a:ext>
              </a:extLst>
            </p:cNvPr>
            <p:cNvSpPr/>
            <p:nvPr/>
          </p:nvSpPr>
          <p:spPr>
            <a:xfrm>
              <a:off x="9512128" y="26781"/>
              <a:ext cx="162966" cy="1636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0" h="502">
                  <a:moveTo>
                    <a:pt x="475" y="502"/>
                  </a:moveTo>
                  <a:cubicBezTo>
                    <a:pt x="470" y="502"/>
                    <a:pt x="463" y="499"/>
                    <a:pt x="459" y="49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-2" y="33"/>
                    <a:pt x="-2" y="18"/>
                    <a:pt x="7" y="7"/>
                  </a:cubicBezTo>
                  <a:cubicBezTo>
                    <a:pt x="17" y="-2"/>
                    <a:pt x="32" y="-2"/>
                    <a:pt x="41" y="7"/>
                  </a:cubicBezTo>
                  <a:cubicBezTo>
                    <a:pt x="493" y="460"/>
                    <a:pt x="493" y="460"/>
                    <a:pt x="493" y="460"/>
                  </a:cubicBezTo>
                  <a:cubicBezTo>
                    <a:pt x="502" y="469"/>
                    <a:pt x="502" y="484"/>
                    <a:pt x="493" y="494"/>
                  </a:cubicBezTo>
                  <a:cubicBezTo>
                    <a:pt x="489" y="499"/>
                    <a:pt x="482" y="502"/>
                    <a:pt x="475" y="502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FC1B4308-6FA2-4EA1-9E09-925B4CB8989D}"/>
                </a:ext>
              </a:extLst>
            </p:cNvPr>
            <p:cNvSpPr/>
            <p:nvPr/>
          </p:nvSpPr>
          <p:spPr>
            <a:xfrm>
              <a:off x="9860268" y="-79686"/>
              <a:ext cx="31679" cy="2250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690">
                  <a:moveTo>
                    <a:pt x="0" y="641"/>
                  </a:moveTo>
                  <a:cubicBezTo>
                    <a:pt x="0" y="614"/>
                    <a:pt x="22" y="592"/>
                    <a:pt x="49" y="592"/>
                  </a:cubicBezTo>
                  <a:cubicBezTo>
                    <a:pt x="76" y="592"/>
                    <a:pt x="98" y="614"/>
                    <a:pt x="98" y="641"/>
                  </a:cubicBezTo>
                  <a:cubicBezTo>
                    <a:pt x="98" y="668"/>
                    <a:pt x="76" y="690"/>
                    <a:pt x="49" y="690"/>
                  </a:cubicBezTo>
                  <a:cubicBezTo>
                    <a:pt x="22" y="690"/>
                    <a:pt x="0" y="668"/>
                    <a:pt x="0" y="641"/>
                  </a:cubicBezTo>
                  <a:close/>
                  <a:moveTo>
                    <a:pt x="0" y="493"/>
                  </a:moveTo>
                  <a:cubicBezTo>
                    <a:pt x="0" y="466"/>
                    <a:pt x="22" y="444"/>
                    <a:pt x="49" y="444"/>
                  </a:cubicBezTo>
                  <a:cubicBezTo>
                    <a:pt x="76" y="444"/>
                    <a:pt x="98" y="466"/>
                    <a:pt x="98" y="493"/>
                  </a:cubicBezTo>
                  <a:cubicBezTo>
                    <a:pt x="98" y="520"/>
                    <a:pt x="76" y="542"/>
                    <a:pt x="49" y="542"/>
                  </a:cubicBezTo>
                  <a:cubicBezTo>
                    <a:pt x="22" y="542"/>
                    <a:pt x="0" y="520"/>
                    <a:pt x="0" y="493"/>
                  </a:cubicBezTo>
                  <a:close/>
                  <a:moveTo>
                    <a:pt x="0" y="345"/>
                  </a:moveTo>
                  <a:cubicBezTo>
                    <a:pt x="0" y="318"/>
                    <a:pt x="22" y="296"/>
                    <a:pt x="49" y="296"/>
                  </a:cubicBezTo>
                  <a:cubicBezTo>
                    <a:pt x="76" y="296"/>
                    <a:pt x="98" y="318"/>
                    <a:pt x="98" y="345"/>
                  </a:cubicBezTo>
                  <a:cubicBezTo>
                    <a:pt x="98" y="373"/>
                    <a:pt x="76" y="395"/>
                    <a:pt x="49" y="395"/>
                  </a:cubicBezTo>
                  <a:cubicBezTo>
                    <a:pt x="22" y="395"/>
                    <a:pt x="0" y="373"/>
                    <a:pt x="0" y="345"/>
                  </a:cubicBezTo>
                  <a:close/>
                  <a:moveTo>
                    <a:pt x="0" y="197"/>
                  </a:moveTo>
                  <a:cubicBezTo>
                    <a:pt x="0" y="169"/>
                    <a:pt x="22" y="148"/>
                    <a:pt x="49" y="148"/>
                  </a:cubicBezTo>
                  <a:cubicBezTo>
                    <a:pt x="76" y="148"/>
                    <a:pt x="98" y="169"/>
                    <a:pt x="98" y="197"/>
                  </a:cubicBezTo>
                  <a:cubicBezTo>
                    <a:pt x="98" y="225"/>
                    <a:pt x="76" y="247"/>
                    <a:pt x="49" y="247"/>
                  </a:cubicBezTo>
                  <a:cubicBezTo>
                    <a:pt x="22" y="247"/>
                    <a:pt x="0" y="225"/>
                    <a:pt x="0" y="197"/>
                  </a:cubicBezTo>
                  <a:close/>
                  <a:moveTo>
                    <a:pt x="0" y="50"/>
                  </a:move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ubicBezTo>
                    <a:pt x="22" y="99"/>
                    <a:pt x="0" y="77"/>
                    <a:pt x="0" y="50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BAF4B514-F35A-4F43-8CBB-E969A8728CAD}"/>
                </a:ext>
              </a:extLst>
            </p:cNvPr>
            <p:cNvSpPr/>
            <p:nvPr/>
          </p:nvSpPr>
          <p:spPr>
            <a:xfrm>
              <a:off x="9448444" y="245266"/>
              <a:ext cx="780212" cy="9190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90" h="2815">
                  <a:moveTo>
                    <a:pt x="2142" y="383"/>
                  </a:moveTo>
                  <a:cubicBezTo>
                    <a:pt x="1937" y="138"/>
                    <a:pt x="1635" y="0"/>
                    <a:pt x="1312" y="0"/>
                  </a:cubicBezTo>
                  <a:cubicBezTo>
                    <a:pt x="1218" y="0"/>
                    <a:pt x="1123" y="10"/>
                    <a:pt x="1028" y="34"/>
                  </a:cubicBezTo>
                  <a:cubicBezTo>
                    <a:pt x="402" y="186"/>
                    <a:pt x="231" y="730"/>
                    <a:pt x="158" y="962"/>
                  </a:cubicBezTo>
                  <a:cubicBezTo>
                    <a:pt x="149" y="989"/>
                    <a:pt x="137" y="1014"/>
                    <a:pt x="126" y="1038"/>
                  </a:cubicBezTo>
                  <a:cubicBezTo>
                    <a:pt x="103" y="1091"/>
                    <a:pt x="79" y="1144"/>
                    <a:pt x="96" y="1201"/>
                  </a:cubicBezTo>
                  <a:cubicBezTo>
                    <a:pt x="111" y="1245"/>
                    <a:pt x="147" y="1261"/>
                    <a:pt x="164" y="1269"/>
                  </a:cubicBezTo>
                  <a:cubicBezTo>
                    <a:pt x="166" y="1271"/>
                    <a:pt x="167" y="1271"/>
                    <a:pt x="168" y="1272"/>
                  </a:cubicBezTo>
                  <a:cubicBezTo>
                    <a:pt x="170" y="1279"/>
                    <a:pt x="171" y="1299"/>
                    <a:pt x="163" y="1344"/>
                  </a:cubicBezTo>
                  <a:cubicBezTo>
                    <a:pt x="158" y="1372"/>
                    <a:pt x="126" y="1425"/>
                    <a:pt x="98" y="1472"/>
                  </a:cubicBezTo>
                  <a:cubicBezTo>
                    <a:pt x="37" y="1574"/>
                    <a:pt x="-26" y="1680"/>
                    <a:pt x="11" y="1769"/>
                  </a:cubicBezTo>
                  <a:cubicBezTo>
                    <a:pt x="42" y="1844"/>
                    <a:pt x="99" y="1856"/>
                    <a:pt x="132" y="1856"/>
                  </a:cubicBezTo>
                  <a:cubicBezTo>
                    <a:pt x="153" y="1856"/>
                    <a:pt x="175" y="1851"/>
                    <a:pt x="196" y="1844"/>
                  </a:cubicBezTo>
                  <a:cubicBezTo>
                    <a:pt x="189" y="1859"/>
                    <a:pt x="181" y="1873"/>
                    <a:pt x="175" y="1879"/>
                  </a:cubicBezTo>
                  <a:cubicBezTo>
                    <a:pt x="162" y="1899"/>
                    <a:pt x="159" y="1923"/>
                    <a:pt x="166" y="1945"/>
                  </a:cubicBezTo>
                  <a:cubicBezTo>
                    <a:pt x="173" y="1966"/>
                    <a:pt x="189" y="1995"/>
                    <a:pt x="213" y="2017"/>
                  </a:cubicBezTo>
                  <a:cubicBezTo>
                    <a:pt x="201" y="2043"/>
                    <a:pt x="200" y="2071"/>
                    <a:pt x="213" y="2098"/>
                  </a:cubicBezTo>
                  <a:cubicBezTo>
                    <a:pt x="220" y="2112"/>
                    <a:pt x="228" y="2121"/>
                    <a:pt x="236" y="2128"/>
                  </a:cubicBezTo>
                  <a:cubicBezTo>
                    <a:pt x="260" y="2149"/>
                    <a:pt x="272" y="2176"/>
                    <a:pt x="273" y="2206"/>
                  </a:cubicBezTo>
                  <a:cubicBezTo>
                    <a:pt x="276" y="2323"/>
                    <a:pt x="321" y="2437"/>
                    <a:pt x="442" y="2473"/>
                  </a:cubicBezTo>
                  <a:cubicBezTo>
                    <a:pt x="486" y="2487"/>
                    <a:pt x="546" y="2479"/>
                    <a:pt x="602" y="2469"/>
                  </a:cubicBezTo>
                  <a:cubicBezTo>
                    <a:pt x="632" y="2464"/>
                    <a:pt x="663" y="2459"/>
                    <a:pt x="689" y="2459"/>
                  </a:cubicBezTo>
                  <a:cubicBezTo>
                    <a:pt x="719" y="2459"/>
                    <a:pt x="726" y="2467"/>
                    <a:pt x="726" y="2467"/>
                  </a:cubicBezTo>
                  <a:cubicBezTo>
                    <a:pt x="741" y="2493"/>
                    <a:pt x="727" y="2577"/>
                    <a:pt x="699" y="2681"/>
                  </a:cubicBezTo>
                  <a:cubicBezTo>
                    <a:pt x="680" y="2748"/>
                    <a:pt x="730" y="2815"/>
                    <a:pt x="799" y="2815"/>
                  </a:cubicBezTo>
                  <a:cubicBezTo>
                    <a:pt x="1752" y="2815"/>
                    <a:pt x="1752" y="2815"/>
                    <a:pt x="1752" y="2815"/>
                  </a:cubicBezTo>
                  <a:cubicBezTo>
                    <a:pt x="1825" y="2815"/>
                    <a:pt x="1878" y="2740"/>
                    <a:pt x="1850" y="2672"/>
                  </a:cubicBezTo>
                  <a:cubicBezTo>
                    <a:pt x="1819" y="2597"/>
                    <a:pt x="1800" y="2495"/>
                    <a:pt x="1831" y="2370"/>
                  </a:cubicBezTo>
                  <a:cubicBezTo>
                    <a:pt x="1865" y="2233"/>
                    <a:pt x="1961" y="2079"/>
                    <a:pt x="2063" y="1916"/>
                  </a:cubicBezTo>
                  <a:cubicBezTo>
                    <a:pt x="2195" y="1705"/>
                    <a:pt x="2332" y="1487"/>
                    <a:pt x="2373" y="1251"/>
                  </a:cubicBezTo>
                  <a:cubicBezTo>
                    <a:pt x="2429" y="940"/>
                    <a:pt x="2345" y="623"/>
                    <a:pt x="2142" y="383"/>
                  </a:cubicBezTo>
                  <a:close/>
                  <a:moveTo>
                    <a:pt x="1567" y="1090"/>
                  </a:moveTo>
                  <a:cubicBezTo>
                    <a:pt x="877" y="2010"/>
                    <a:pt x="877" y="2010"/>
                    <a:pt x="877" y="2010"/>
                  </a:cubicBezTo>
                  <a:cubicBezTo>
                    <a:pt x="862" y="2029"/>
                    <a:pt x="832" y="2013"/>
                    <a:pt x="840" y="1990"/>
                  </a:cubicBezTo>
                  <a:cubicBezTo>
                    <a:pt x="1053" y="1348"/>
                    <a:pt x="1053" y="1348"/>
                    <a:pt x="1053" y="1348"/>
                  </a:cubicBezTo>
                  <a:cubicBezTo>
                    <a:pt x="1059" y="1334"/>
                    <a:pt x="1048" y="1319"/>
                    <a:pt x="1034" y="1319"/>
                  </a:cubicBezTo>
                  <a:cubicBezTo>
                    <a:pt x="841" y="1319"/>
                    <a:pt x="841" y="1319"/>
                    <a:pt x="841" y="1319"/>
                  </a:cubicBezTo>
                  <a:cubicBezTo>
                    <a:pt x="824" y="1319"/>
                    <a:pt x="813" y="1300"/>
                    <a:pt x="824" y="1285"/>
                  </a:cubicBezTo>
                  <a:cubicBezTo>
                    <a:pt x="1514" y="365"/>
                    <a:pt x="1514" y="365"/>
                    <a:pt x="1514" y="365"/>
                  </a:cubicBezTo>
                  <a:cubicBezTo>
                    <a:pt x="1528" y="346"/>
                    <a:pt x="1559" y="362"/>
                    <a:pt x="1551" y="386"/>
                  </a:cubicBezTo>
                  <a:cubicBezTo>
                    <a:pt x="1337" y="1027"/>
                    <a:pt x="1337" y="1027"/>
                    <a:pt x="1337" y="1027"/>
                  </a:cubicBezTo>
                  <a:cubicBezTo>
                    <a:pt x="1332" y="1041"/>
                    <a:pt x="1343" y="1056"/>
                    <a:pt x="1356" y="1056"/>
                  </a:cubicBezTo>
                  <a:cubicBezTo>
                    <a:pt x="1549" y="1056"/>
                    <a:pt x="1549" y="1056"/>
                    <a:pt x="1549" y="1056"/>
                  </a:cubicBezTo>
                  <a:cubicBezTo>
                    <a:pt x="1567" y="1056"/>
                    <a:pt x="1577" y="1075"/>
                    <a:pt x="1567" y="1090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2" name="Freeform: Shape 22">
              <a:extLst>
                <a:ext uri="{FF2B5EF4-FFF2-40B4-BE49-F238E27FC236}">
                  <a16:creationId xmlns:a16="http://schemas.microsoft.com/office/drawing/2014/main" id="{13FC2117-DC9B-4094-B366-2FFEF1B01301}"/>
                </a:ext>
              </a:extLst>
            </p:cNvPr>
            <p:cNvSpPr/>
            <p:nvPr/>
          </p:nvSpPr>
          <p:spPr>
            <a:xfrm>
              <a:off x="10225390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3" y="22"/>
                    <a:pt x="543" y="51"/>
                  </a:cubicBezTo>
                  <a:cubicBezTo>
                    <a:pt x="543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5" y="22"/>
                    <a:pt x="395" y="51"/>
                  </a:cubicBezTo>
                  <a:cubicBezTo>
                    <a:pt x="395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70" y="0"/>
                    <a:pt x="198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8" y="100"/>
                  </a:cubicBezTo>
                  <a:cubicBezTo>
                    <a:pt x="170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50" y="0"/>
                  </a:cubicBezTo>
                  <a:cubicBezTo>
                    <a:pt x="77" y="0"/>
                    <a:pt x="99" y="22"/>
                    <a:pt x="99" y="51"/>
                  </a:cubicBezTo>
                  <a:cubicBezTo>
                    <a:pt x="99" y="78"/>
                    <a:pt x="77" y="100"/>
                    <a:pt x="50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3" name="Freeform: Shape 23">
              <a:extLst>
                <a:ext uri="{FF2B5EF4-FFF2-40B4-BE49-F238E27FC236}">
                  <a16:creationId xmlns:a16="http://schemas.microsoft.com/office/drawing/2014/main" id="{D9C29F09-953E-4A68-A086-26C1823D595D}"/>
                </a:ext>
              </a:extLst>
            </p:cNvPr>
            <p:cNvSpPr/>
            <p:nvPr/>
          </p:nvSpPr>
          <p:spPr>
            <a:xfrm>
              <a:off x="9283844" y="280537"/>
              <a:ext cx="225017" cy="323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0" h="100">
                  <a:moveTo>
                    <a:pt x="592" y="51"/>
                  </a:moveTo>
                  <a:cubicBezTo>
                    <a:pt x="592" y="22"/>
                    <a:pt x="614" y="0"/>
                    <a:pt x="641" y="0"/>
                  </a:cubicBezTo>
                  <a:cubicBezTo>
                    <a:pt x="668" y="0"/>
                    <a:pt x="690" y="22"/>
                    <a:pt x="690" y="51"/>
                  </a:cubicBezTo>
                  <a:cubicBezTo>
                    <a:pt x="690" y="78"/>
                    <a:pt x="668" y="100"/>
                    <a:pt x="641" y="100"/>
                  </a:cubicBezTo>
                  <a:cubicBezTo>
                    <a:pt x="614" y="100"/>
                    <a:pt x="592" y="78"/>
                    <a:pt x="592" y="51"/>
                  </a:cubicBezTo>
                  <a:close/>
                  <a:moveTo>
                    <a:pt x="444" y="51"/>
                  </a:moveTo>
                  <a:cubicBezTo>
                    <a:pt x="444" y="22"/>
                    <a:pt x="466" y="0"/>
                    <a:pt x="493" y="0"/>
                  </a:cubicBezTo>
                  <a:cubicBezTo>
                    <a:pt x="520" y="0"/>
                    <a:pt x="542" y="22"/>
                    <a:pt x="542" y="51"/>
                  </a:cubicBezTo>
                  <a:cubicBezTo>
                    <a:pt x="542" y="78"/>
                    <a:pt x="520" y="100"/>
                    <a:pt x="493" y="100"/>
                  </a:cubicBezTo>
                  <a:cubicBezTo>
                    <a:pt x="466" y="100"/>
                    <a:pt x="444" y="78"/>
                    <a:pt x="444" y="51"/>
                  </a:cubicBezTo>
                  <a:close/>
                  <a:moveTo>
                    <a:pt x="296" y="51"/>
                  </a:moveTo>
                  <a:cubicBezTo>
                    <a:pt x="296" y="22"/>
                    <a:pt x="318" y="0"/>
                    <a:pt x="345" y="0"/>
                  </a:cubicBezTo>
                  <a:cubicBezTo>
                    <a:pt x="372" y="0"/>
                    <a:pt x="394" y="22"/>
                    <a:pt x="394" y="51"/>
                  </a:cubicBezTo>
                  <a:cubicBezTo>
                    <a:pt x="394" y="78"/>
                    <a:pt x="372" y="100"/>
                    <a:pt x="345" y="100"/>
                  </a:cubicBezTo>
                  <a:cubicBezTo>
                    <a:pt x="318" y="100"/>
                    <a:pt x="296" y="78"/>
                    <a:pt x="296" y="51"/>
                  </a:cubicBezTo>
                  <a:close/>
                  <a:moveTo>
                    <a:pt x="148" y="51"/>
                  </a:moveTo>
                  <a:cubicBezTo>
                    <a:pt x="148" y="22"/>
                    <a:pt x="169" y="0"/>
                    <a:pt x="197" y="0"/>
                  </a:cubicBezTo>
                  <a:cubicBezTo>
                    <a:pt x="224" y="0"/>
                    <a:pt x="247" y="22"/>
                    <a:pt x="247" y="51"/>
                  </a:cubicBezTo>
                  <a:cubicBezTo>
                    <a:pt x="247" y="78"/>
                    <a:pt x="224" y="100"/>
                    <a:pt x="197" y="100"/>
                  </a:cubicBezTo>
                  <a:cubicBezTo>
                    <a:pt x="169" y="100"/>
                    <a:pt x="148" y="78"/>
                    <a:pt x="148" y="51"/>
                  </a:cubicBezTo>
                  <a:close/>
                  <a:moveTo>
                    <a:pt x="0" y="51"/>
                  </a:moveTo>
                  <a:cubicBezTo>
                    <a:pt x="0" y="22"/>
                    <a:pt x="21" y="0"/>
                    <a:pt x="49" y="0"/>
                  </a:cubicBezTo>
                  <a:cubicBezTo>
                    <a:pt x="76" y="0"/>
                    <a:pt x="99" y="22"/>
                    <a:pt x="99" y="51"/>
                  </a:cubicBezTo>
                  <a:cubicBezTo>
                    <a:pt x="99" y="78"/>
                    <a:pt x="76" y="100"/>
                    <a:pt x="49" y="100"/>
                  </a:cubicBezTo>
                  <a:cubicBezTo>
                    <a:pt x="21" y="100"/>
                    <a:pt x="0" y="78"/>
                    <a:pt x="0" y="51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81646" tIns="40823" rIns="81646" bIns="40823" anchor="ctr" anchorCtr="1" compatLnSpc="0"/>
            <a:lstStyle/>
            <a:p>
              <a:pPr hangingPunct="0"/>
              <a:endParaRPr lang="en-US" sz="1633" dirty="0"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A4820F5-5760-44B8-A42A-F8229AE5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819" y="583394"/>
            <a:ext cx="6061002" cy="337185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0DAA4CF-0F97-44E7-8861-81768D4E72B6}"/>
              </a:ext>
            </a:extLst>
          </p:cNvPr>
          <p:cNvGrpSpPr/>
          <p:nvPr/>
        </p:nvGrpSpPr>
        <p:grpSpPr>
          <a:xfrm>
            <a:off x="2607888" y="1679079"/>
            <a:ext cx="1006794" cy="984612"/>
            <a:chOff x="390600" y="4220639"/>
            <a:chExt cx="1113120" cy="1145521"/>
          </a:xfrm>
        </p:grpSpPr>
        <p:sp>
          <p:nvSpPr>
            <p:cNvPr id="36" name="Freeform: Shape 128">
              <a:extLst>
                <a:ext uri="{FF2B5EF4-FFF2-40B4-BE49-F238E27FC236}">
                  <a16:creationId xmlns:a16="http://schemas.microsoft.com/office/drawing/2014/main" id="{628BE99A-8CA5-48F0-91BE-DB33F2730569}"/>
                </a:ext>
              </a:extLst>
            </p:cNvPr>
            <p:cNvSpPr/>
            <p:nvPr/>
          </p:nvSpPr>
          <p:spPr>
            <a:xfrm>
              <a:off x="390600" y="5140800"/>
              <a:ext cx="225720" cy="22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8" h="627">
                  <a:moveTo>
                    <a:pt x="489" y="627"/>
                  </a:moveTo>
                  <a:cubicBezTo>
                    <a:pt x="453" y="627"/>
                    <a:pt x="419" y="613"/>
                    <a:pt x="393" y="587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-13" y="180"/>
                    <a:pt x="-13" y="93"/>
                    <a:pt x="40" y="40"/>
                  </a:cubicBezTo>
                  <a:cubicBezTo>
                    <a:pt x="93" y="-13"/>
                    <a:pt x="180" y="-13"/>
                    <a:pt x="234" y="40"/>
                  </a:cubicBezTo>
                  <a:cubicBezTo>
                    <a:pt x="587" y="393"/>
                    <a:pt x="587" y="393"/>
                    <a:pt x="587" y="393"/>
                  </a:cubicBezTo>
                  <a:cubicBezTo>
                    <a:pt x="641" y="446"/>
                    <a:pt x="641" y="533"/>
                    <a:pt x="587" y="587"/>
                  </a:cubicBezTo>
                  <a:cubicBezTo>
                    <a:pt x="561" y="613"/>
                    <a:pt x="526" y="627"/>
                    <a:pt x="489" y="627"/>
                  </a:cubicBezTo>
                  <a:close/>
                  <a:moveTo>
                    <a:pt x="138" y="49"/>
                  </a:moveTo>
                  <a:cubicBezTo>
                    <a:pt x="114" y="49"/>
                    <a:pt x="92" y="58"/>
                    <a:pt x="74" y="74"/>
                  </a:cubicBezTo>
                  <a:cubicBezTo>
                    <a:pt x="40" y="109"/>
                    <a:pt x="40" y="165"/>
                    <a:pt x="74" y="200"/>
                  </a:cubicBezTo>
                  <a:cubicBezTo>
                    <a:pt x="427" y="553"/>
                    <a:pt x="427" y="553"/>
                    <a:pt x="427" y="553"/>
                  </a:cubicBezTo>
                  <a:cubicBezTo>
                    <a:pt x="460" y="586"/>
                    <a:pt x="520" y="586"/>
                    <a:pt x="553" y="553"/>
                  </a:cubicBezTo>
                  <a:cubicBezTo>
                    <a:pt x="587" y="518"/>
                    <a:pt x="587" y="462"/>
                    <a:pt x="553" y="427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83" y="58"/>
                    <a:pt x="160" y="49"/>
                    <a:pt x="138" y="49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7" name="Freeform: Shape 129">
              <a:extLst>
                <a:ext uri="{FF2B5EF4-FFF2-40B4-BE49-F238E27FC236}">
                  <a16:creationId xmlns:a16="http://schemas.microsoft.com/office/drawing/2014/main" id="{CB260D4F-B4EC-400C-896E-E285AA576A2C}"/>
                </a:ext>
              </a:extLst>
            </p:cNvPr>
            <p:cNvSpPr/>
            <p:nvPr/>
          </p:nvSpPr>
          <p:spPr>
            <a:xfrm>
              <a:off x="473760" y="4396320"/>
              <a:ext cx="887400" cy="911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6" h="2532">
                  <a:moveTo>
                    <a:pt x="2404" y="1255"/>
                  </a:moveTo>
                  <a:cubicBezTo>
                    <a:pt x="1808" y="658"/>
                    <a:pt x="1808" y="658"/>
                    <a:pt x="1808" y="658"/>
                  </a:cubicBezTo>
                  <a:cubicBezTo>
                    <a:pt x="1211" y="62"/>
                    <a:pt x="1211" y="62"/>
                    <a:pt x="1211" y="62"/>
                  </a:cubicBezTo>
                  <a:cubicBezTo>
                    <a:pt x="1105" y="-44"/>
                    <a:pt x="925" y="-9"/>
                    <a:pt x="866" y="129"/>
                  </a:cubicBezTo>
                  <a:cubicBezTo>
                    <a:pt x="0" y="2138"/>
                    <a:pt x="0" y="2138"/>
                    <a:pt x="0" y="2138"/>
                  </a:cubicBezTo>
                  <a:cubicBezTo>
                    <a:pt x="327" y="2466"/>
                    <a:pt x="327" y="2466"/>
                    <a:pt x="327" y="2466"/>
                  </a:cubicBezTo>
                  <a:cubicBezTo>
                    <a:pt x="765" y="2277"/>
                    <a:pt x="765" y="2277"/>
                    <a:pt x="765" y="2277"/>
                  </a:cubicBezTo>
                  <a:cubicBezTo>
                    <a:pt x="772" y="2288"/>
                    <a:pt x="781" y="2298"/>
                    <a:pt x="790" y="2308"/>
                  </a:cubicBezTo>
                  <a:cubicBezTo>
                    <a:pt x="954" y="2472"/>
                    <a:pt x="954" y="2472"/>
                    <a:pt x="954" y="2472"/>
                  </a:cubicBezTo>
                  <a:cubicBezTo>
                    <a:pt x="994" y="2512"/>
                    <a:pt x="1048" y="2532"/>
                    <a:pt x="1102" y="2532"/>
                  </a:cubicBezTo>
                  <a:cubicBezTo>
                    <a:pt x="1154" y="2532"/>
                    <a:pt x="1208" y="2512"/>
                    <a:pt x="1249" y="2472"/>
                  </a:cubicBezTo>
                  <a:cubicBezTo>
                    <a:pt x="1500" y="2219"/>
                    <a:pt x="1500" y="2219"/>
                    <a:pt x="1500" y="2219"/>
                  </a:cubicBezTo>
                  <a:cubicBezTo>
                    <a:pt x="1540" y="2179"/>
                    <a:pt x="1562" y="2127"/>
                    <a:pt x="1562" y="2072"/>
                  </a:cubicBezTo>
                  <a:cubicBezTo>
                    <a:pt x="1562" y="2028"/>
                    <a:pt x="1549" y="1986"/>
                    <a:pt x="1522" y="1950"/>
                  </a:cubicBezTo>
                  <a:cubicBezTo>
                    <a:pt x="2337" y="1600"/>
                    <a:pt x="2337" y="1600"/>
                    <a:pt x="2337" y="1600"/>
                  </a:cubicBezTo>
                  <a:cubicBezTo>
                    <a:pt x="2475" y="1541"/>
                    <a:pt x="2510" y="1361"/>
                    <a:pt x="2404" y="1255"/>
                  </a:cubicBezTo>
                  <a:close/>
                  <a:moveTo>
                    <a:pt x="507" y="1723"/>
                  </a:moveTo>
                  <a:cubicBezTo>
                    <a:pt x="462" y="1786"/>
                    <a:pt x="364" y="1730"/>
                    <a:pt x="394" y="1659"/>
                  </a:cubicBezTo>
                  <a:cubicBezTo>
                    <a:pt x="1011" y="228"/>
                    <a:pt x="1011" y="228"/>
                    <a:pt x="1011" y="228"/>
                  </a:cubicBezTo>
                  <a:cubicBezTo>
                    <a:pt x="1029" y="185"/>
                    <a:pt x="1084" y="174"/>
                    <a:pt x="1117" y="207"/>
                  </a:cubicBezTo>
                  <a:cubicBezTo>
                    <a:pt x="1364" y="454"/>
                    <a:pt x="1364" y="454"/>
                    <a:pt x="1364" y="454"/>
                  </a:cubicBezTo>
                  <a:cubicBezTo>
                    <a:pt x="1386" y="476"/>
                    <a:pt x="1389" y="512"/>
                    <a:pt x="1371" y="538"/>
                  </a:cubicBezTo>
                  <a:close/>
                  <a:moveTo>
                    <a:pt x="1466" y="2185"/>
                  </a:moveTo>
                  <a:cubicBezTo>
                    <a:pt x="1214" y="2436"/>
                    <a:pt x="1214" y="2436"/>
                    <a:pt x="1214" y="2436"/>
                  </a:cubicBezTo>
                  <a:cubicBezTo>
                    <a:pt x="1151" y="2498"/>
                    <a:pt x="1051" y="2499"/>
                    <a:pt x="989" y="2436"/>
                  </a:cubicBezTo>
                  <a:cubicBezTo>
                    <a:pt x="825" y="2273"/>
                    <a:pt x="825" y="2273"/>
                    <a:pt x="825" y="2273"/>
                  </a:cubicBezTo>
                  <a:cubicBezTo>
                    <a:pt x="820" y="2268"/>
                    <a:pt x="816" y="2262"/>
                    <a:pt x="812" y="2257"/>
                  </a:cubicBezTo>
                  <a:cubicBezTo>
                    <a:pt x="1477" y="1971"/>
                    <a:pt x="1477" y="1971"/>
                    <a:pt x="1477" y="1971"/>
                  </a:cubicBezTo>
                  <a:cubicBezTo>
                    <a:pt x="1499" y="1999"/>
                    <a:pt x="1513" y="2034"/>
                    <a:pt x="1513" y="2072"/>
                  </a:cubicBezTo>
                  <a:cubicBezTo>
                    <a:pt x="1513" y="2114"/>
                    <a:pt x="1496" y="2154"/>
                    <a:pt x="1466" y="2185"/>
                  </a:cubicBezTo>
                  <a:close/>
                </a:path>
              </a:pathLst>
            </a:custGeom>
            <a:solidFill>
              <a:srgbClr val="72BF44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8" name="Freeform: Shape 130">
              <a:extLst>
                <a:ext uri="{FF2B5EF4-FFF2-40B4-BE49-F238E27FC236}">
                  <a16:creationId xmlns:a16="http://schemas.microsoft.com/office/drawing/2014/main" id="{C7AABA61-68F2-451D-B7A4-E98B0D0089CF}"/>
                </a:ext>
              </a:extLst>
            </p:cNvPr>
            <p:cNvSpPr/>
            <p:nvPr/>
          </p:nvSpPr>
          <p:spPr>
            <a:xfrm>
              <a:off x="1150560" y="4220639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39" name="Freeform: Shape 131">
              <a:extLst>
                <a:ext uri="{FF2B5EF4-FFF2-40B4-BE49-F238E27FC236}">
                  <a16:creationId xmlns:a16="http://schemas.microsoft.com/office/drawing/2014/main" id="{849D4C79-3CB3-4FD8-9FE9-AE6709EDA8A3}"/>
                </a:ext>
              </a:extLst>
            </p:cNvPr>
            <p:cNvSpPr/>
            <p:nvPr/>
          </p:nvSpPr>
          <p:spPr>
            <a:xfrm>
              <a:off x="1150560" y="42739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5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5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0" name="Freeform: Shape 132">
              <a:extLst>
                <a:ext uri="{FF2B5EF4-FFF2-40B4-BE49-F238E27FC236}">
                  <a16:creationId xmlns:a16="http://schemas.microsoft.com/office/drawing/2014/main" id="{C661918F-C39A-4313-87AA-32DF163E3E35}"/>
                </a:ext>
              </a:extLst>
            </p:cNvPr>
            <p:cNvSpPr/>
            <p:nvPr/>
          </p:nvSpPr>
          <p:spPr>
            <a:xfrm>
              <a:off x="1150560" y="43268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50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50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1" name="Freeform: Shape 133">
              <a:extLst>
                <a:ext uri="{FF2B5EF4-FFF2-40B4-BE49-F238E27FC236}">
                  <a16:creationId xmlns:a16="http://schemas.microsoft.com/office/drawing/2014/main" id="{3F3B3A51-EE82-4603-8D66-89E96AFEB875}"/>
                </a:ext>
              </a:extLst>
            </p:cNvPr>
            <p:cNvSpPr/>
            <p:nvPr/>
          </p:nvSpPr>
          <p:spPr>
            <a:xfrm>
              <a:off x="1150560" y="4380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2" name="Freeform: Shape 134">
              <a:extLst>
                <a:ext uri="{FF2B5EF4-FFF2-40B4-BE49-F238E27FC236}">
                  <a16:creationId xmlns:a16="http://schemas.microsoft.com/office/drawing/2014/main" id="{8699DF68-AEB0-4CE3-AE62-C8E2DD9882FE}"/>
                </a:ext>
              </a:extLst>
            </p:cNvPr>
            <p:cNvSpPr/>
            <p:nvPr/>
          </p:nvSpPr>
          <p:spPr>
            <a:xfrm>
              <a:off x="1150560" y="44330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48" y="98"/>
                  </a:moveTo>
                  <a:cubicBezTo>
                    <a:pt x="22" y="98"/>
                    <a:pt x="0" y="76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8" y="98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3" name="Freeform: Shape 135">
              <a:extLst>
                <a:ext uri="{FF2B5EF4-FFF2-40B4-BE49-F238E27FC236}">
                  <a16:creationId xmlns:a16="http://schemas.microsoft.com/office/drawing/2014/main" id="{656B1C4E-0F12-4781-BE96-CDB917044AD6}"/>
                </a:ext>
              </a:extLst>
            </p:cNvPr>
            <p:cNvSpPr/>
            <p:nvPr/>
          </p:nvSpPr>
          <p:spPr>
            <a:xfrm>
              <a:off x="1468800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5" y="0"/>
                    <a:pt x="98" y="22"/>
                    <a:pt x="98" y="49"/>
                  </a:cubicBezTo>
                  <a:cubicBezTo>
                    <a:pt x="98" y="76"/>
                    <a:pt x="75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4" name="Freeform: Shape 136">
              <a:extLst>
                <a:ext uri="{FF2B5EF4-FFF2-40B4-BE49-F238E27FC236}">
                  <a16:creationId xmlns:a16="http://schemas.microsoft.com/office/drawing/2014/main" id="{32916D7D-1CA9-4BDE-A068-3410BCF8C25B}"/>
                </a:ext>
              </a:extLst>
            </p:cNvPr>
            <p:cNvSpPr/>
            <p:nvPr/>
          </p:nvSpPr>
          <p:spPr>
            <a:xfrm>
              <a:off x="1415519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6"/>
                    <a:pt x="76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5" name="Freeform: Shape 137">
              <a:extLst>
                <a:ext uri="{FF2B5EF4-FFF2-40B4-BE49-F238E27FC236}">
                  <a16:creationId xmlns:a16="http://schemas.microsoft.com/office/drawing/2014/main" id="{4B30FC5F-F3F9-4ADE-A445-202B062500AD}"/>
                </a:ext>
              </a:extLst>
            </p:cNvPr>
            <p:cNvSpPr/>
            <p:nvPr/>
          </p:nvSpPr>
          <p:spPr>
            <a:xfrm>
              <a:off x="136260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49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49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6" name="Freeform: Shape 138">
              <a:extLst>
                <a:ext uri="{FF2B5EF4-FFF2-40B4-BE49-F238E27FC236}">
                  <a16:creationId xmlns:a16="http://schemas.microsoft.com/office/drawing/2014/main" id="{74FB2F82-2569-4DD4-8B84-40534AFA23F5}"/>
                </a:ext>
              </a:extLst>
            </p:cNvPr>
            <p:cNvSpPr/>
            <p:nvPr/>
          </p:nvSpPr>
          <p:spPr>
            <a:xfrm>
              <a:off x="1309320" y="4540320"/>
              <a:ext cx="3528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8">
                  <a:moveTo>
                    <a:pt x="0" y="49"/>
                  </a:moveTo>
                  <a:cubicBezTo>
                    <a:pt x="0" y="22"/>
                    <a:pt x="22" y="0"/>
                    <a:pt x="50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76"/>
                    <a:pt x="77" y="98"/>
                    <a:pt x="50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7" name="Freeform: Shape 139">
              <a:extLst>
                <a:ext uri="{FF2B5EF4-FFF2-40B4-BE49-F238E27FC236}">
                  <a16:creationId xmlns:a16="http://schemas.microsoft.com/office/drawing/2014/main" id="{7842C758-0128-456D-AB32-7A6FD6341A04}"/>
                </a:ext>
              </a:extLst>
            </p:cNvPr>
            <p:cNvSpPr/>
            <p:nvPr/>
          </p:nvSpPr>
          <p:spPr>
            <a:xfrm>
              <a:off x="1256759" y="45403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0" y="49"/>
                  </a:moveTo>
                  <a:cubicBezTo>
                    <a:pt x="0" y="22"/>
                    <a:pt x="22" y="0"/>
                    <a:pt x="48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76"/>
                    <a:pt x="76" y="98"/>
                    <a:pt x="48" y="98"/>
                  </a:cubicBezTo>
                  <a:cubicBezTo>
                    <a:pt x="22" y="98"/>
                    <a:pt x="0" y="76"/>
                    <a:pt x="0" y="49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8" name="Freeform: Shape 140">
              <a:extLst>
                <a:ext uri="{FF2B5EF4-FFF2-40B4-BE49-F238E27FC236}">
                  <a16:creationId xmlns:a16="http://schemas.microsoft.com/office/drawing/2014/main" id="{DEF5305D-8A42-4612-9ADD-31D4B0E72533}"/>
                </a:ext>
              </a:extLst>
            </p:cNvPr>
            <p:cNvSpPr/>
            <p:nvPr/>
          </p:nvSpPr>
          <p:spPr>
            <a:xfrm>
              <a:off x="1375560" y="431424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3"/>
                  </a:moveTo>
                  <a:cubicBezTo>
                    <a:pt x="-5" y="64"/>
                    <a:pt x="-5" y="32"/>
                    <a:pt x="15" y="15"/>
                  </a:cubicBezTo>
                  <a:cubicBezTo>
                    <a:pt x="34" y="-5"/>
                    <a:pt x="64" y="-5"/>
                    <a:pt x="84" y="15"/>
                  </a:cubicBezTo>
                  <a:cubicBezTo>
                    <a:pt x="103" y="32"/>
                    <a:pt x="103" y="64"/>
                    <a:pt x="84" y="83"/>
                  </a:cubicBezTo>
                  <a:cubicBezTo>
                    <a:pt x="64" y="103"/>
                    <a:pt x="34" y="103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49" name="Freeform: Shape 141">
              <a:extLst>
                <a:ext uri="{FF2B5EF4-FFF2-40B4-BE49-F238E27FC236}">
                  <a16:creationId xmlns:a16="http://schemas.microsoft.com/office/drawing/2014/main" id="{26A682F3-7CD7-4F68-9739-A0D9363EAE98}"/>
                </a:ext>
              </a:extLst>
            </p:cNvPr>
            <p:cNvSpPr/>
            <p:nvPr/>
          </p:nvSpPr>
          <p:spPr>
            <a:xfrm>
              <a:off x="1337760" y="435168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5" y="84"/>
                  </a:moveTo>
                  <a:cubicBezTo>
                    <a:pt x="-5" y="65"/>
                    <a:pt x="-5" y="33"/>
                    <a:pt x="15" y="14"/>
                  </a:cubicBezTo>
                  <a:cubicBezTo>
                    <a:pt x="34" y="-5"/>
                    <a:pt x="66" y="-5"/>
                    <a:pt x="84" y="14"/>
                  </a:cubicBezTo>
                  <a:cubicBezTo>
                    <a:pt x="103" y="33"/>
                    <a:pt x="103" y="65"/>
                    <a:pt x="84" y="84"/>
                  </a:cubicBezTo>
                  <a:cubicBezTo>
                    <a:pt x="66" y="102"/>
                    <a:pt x="34" y="102"/>
                    <a:pt x="15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50" name="Freeform: Shape 142">
              <a:extLst>
                <a:ext uri="{FF2B5EF4-FFF2-40B4-BE49-F238E27FC236}">
                  <a16:creationId xmlns:a16="http://schemas.microsoft.com/office/drawing/2014/main" id="{7C98251A-40A4-4C77-9976-C1AD103D1557}"/>
                </a:ext>
              </a:extLst>
            </p:cNvPr>
            <p:cNvSpPr/>
            <p:nvPr/>
          </p:nvSpPr>
          <p:spPr>
            <a:xfrm>
              <a:off x="1300680" y="4389120"/>
              <a:ext cx="34920" cy="3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8">
                  <a:moveTo>
                    <a:pt x="14" y="84"/>
                  </a:moveTo>
                  <a:cubicBezTo>
                    <a:pt x="-5" y="64"/>
                    <a:pt x="-5" y="34"/>
                    <a:pt x="14" y="15"/>
                  </a:cubicBezTo>
                  <a:cubicBezTo>
                    <a:pt x="32" y="-5"/>
                    <a:pt x="64" y="-5"/>
                    <a:pt x="83" y="15"/>
                  </a:cubicBezTo>
                  <a:cubicBezTo>
                    <a:pt x="103" y="34"/>
                    <a:pt x="103" y="64"/>
                    <a:pt x="83" y="84"/>
                  </a:cubicBezTo>
                  <a:cubicBezTo>
                    <a:pt x="64" y="103"/>
                    <a:pt x="32" y="103"/>
                    <a:pt x="14" y="84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51" name="Freeform: Shape 143">
              <a:extLst>
                <a:ext uri="{FF2B5EF4-FFF2-40B4-BE49-F238E27FC236}">
                  <a16:creationId xmlns:a16="http://schemas.microsoft.com/office/drawing/2014/main" id="{5F30243F-431C-4769-B400-81246065CD80}"/>
                </a:ext>
              </a:extLst>
            </p:cNvPr>
            <p:cNvSpPr/>
            <p:nvPr/>
          </p:nvSpPr>
          <p:spPr>
            <a:xfrm>
              <a:off x="1262880" y="442692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4"/>
                    <a:pt x="64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4" y="104"/>
                    <a:pt x="34" y="104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52" name="Freeform: Shape 144">
              <a:extLst>
                <a:ext uri="{FF2B5EF4-FFF2-40B4-BE49-F238E27FC236}">
                  <a16:creationId xmlns:a16="http://schemas.microsoft.com/office/drawing/2014/main" id="{A5C5892F-0905-4942-995A-A15B18F134B5}"/>
                </a:ext>
              </a:extLst>
            </p:cNvPr>
            <p:cNvSpPr/>
            <p:nvPr/>
          </p:nvSpPr>
          <p:spPr>
            <a:xfrm>
              <a:off x="1225080" y="4464360"/>
              <a:ext cx="3528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" h="97">
                  <a:moveTo>
                    <a:pt x="15" y="83"/>
                  </a:moveTo>
                  <a:cubicBezTo>
                    <a:pt x="-5" y="64"/>
                    <a:pt x="-5" y="33"/>
                    <a:pt x="15" y="14"/>
                  </a:cubicBezTo>
                  <a:cubicBezTo>
                    <a:pt x="34" y="-5"/>
                    <a:pt x="66" y="-5"/>
                    <a:pt x="85" y="14"/>
                  </a:cubicBezTo>
                  <a:cubicBezTo>
                    <a:pt x="104" y="33"/>
                    <a:pt x="104" y="64"/>
                    <a:pt x="85" y="83"/>
                  </a:cubicBezTo>
                  <a:cubicBezTo>
                    <a:pt x="66" y="102"/>
                    <a:pt x="34" y="102"/>
                    <a:pt x="15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53" name="Freeform: Shape 145">
              <a:extLst>
                <a:ext uri="{FF2B5EF4-FFF2-40B4-BE49-F238E27FC236}">
                  <a16:creationId xmlns:a16="http://schemas.microsoft.com/office/drawing/2014/main" id="{34454287-6C4B-4006-BE70-56FC0D0A1979}"/>
                </a:ext>
              </a:extLst>
            </p:cNvPr>
            <p:cNvSpPr/>
            <p:nvPr/>
          </p:nvSpPr>
          <p:spPr>
            <a:xfrm>
              <a:off x="1450079" y="4239360"/>
              <a:ext cx="34920" cy="3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9">
                  <a:moveTo>
                    <a:pt x="14" y="85"/>
                  </a:moveTo>
                  <a:cubicBezTo>
                    <a:pt x="-5" y="65"/>
                    <a:pt x="-5" y="34"/>
                    <a:pt x="14" y="14"/>
                  </a:cubicBezTo>
                  <a:cubicBezTo>
                    <a:pt x="34" y="-5"/>
                    <a:pt x="65" y="-5"/>
                    <a:pt x="83" y="14"/>
                  </a:cubicBezTo>
                  <a:cubicBezTo>
                    <a:pt x="103" y="34"/>
                    <a:pt x="103" y="65"/>
                    <a:pt x="83" y="85"/>
                  </a:cubicBezTo>
                  <a:cubicBezTo>
                    <a:pt x="65" y="103"/>
                    <a:pt x="34" y="103"/>
                    <a:pt x="14" y="85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54" name="Freeform: Shape 146">
              <a:extLst>
                <a:ext uri="{FF2B5EF4-FFF2-40B4-BE49-F238E27FC236}">
                  <a16:creationId xmlns:a16="http://schemas.microsoft.com/office/drawing/2014/main" id="{4A82F9D8-59D4-44EB-ADB1-07DAD2A0216A}"/>
                </a:ext>
              </a:extLst>
            </p:cNvPr>
            <p:cNvSpPr/>
            <p:nvPr/>
          </p:nvSpPr>
          <p:spPr>
            <a:xfrm>
              <a:off x="1412640" y="4277160"/>
              <a:ext cx="3492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97">
                  <a:moveTo>
                    <a:pt x="13" y="83"/>
                  </a:moveTo>
                  <a:cubicBezTo>
                    <a:pt x="-4" y="64"/>
                    <a:pt x="-4" y="33"/>
                    <a:pt x="13" y="14"/>
                  </a:cubicBezTo>
                  <a:cubicBezTo>
                    <a:pt x="32" y="-5"/>
                    <a:pt x="64" y="-5"/>
                    <a:pt x="83" y="14"/>
                  </a:cubicBezTo>
                  <a:cubicBezTo>
                    <a:pt x="102" y="33"/>
                    <a:pt x="102" y="64"/>
                    <a:pt x="83" y="83"/>
                  </a:cubicBezTo>
                  <a:cubicBezTo>
                    <a:pt x="64" y="102"/>
                    <a:pt x="32" y="102"/>
                    <a:pt x="13" y="83"/>
                  </a:cubicBezTo>
                  <a:close/>
                </a:path>
              </a:pathLst>
            </a:custGeom>
            <a:solidFill>
              <a:srgbClr val="B8BABD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dirty="0">
                <a:ln>
                  <a:noFill/>
                </a:ln>
                <a:latin typeface="Arial" pitchFamily="18"/>
                <a:ea typeface="SimSun" pitchFamily="2"/>
                <a:cs typeface="Lucida Sans" pitchFamily="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9BFA88-DF3A-4E1D-A09C-32AE2FFFB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392" y="4653479"/>
            <a:ext cx="2438400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C4FDB-A52E-4272-A2FD-5DA2B34B0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796" y="1183469"/>
            <a:ext cx="29813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 Placeholder 6">
            <a:extLst>
              <a:ext uri="{FF2B5EF4-FFF2-40B4-BE49-F238E27FC236}">
                <a16:creationId xmlns:a16="http://schemas.microsoft.com/office/drawing/2014/main" id="{D1187D9F-971E-4849-9525-9369211A00A4}"/>
              </a:ext>
            </a:extLst>
          </p:cNvPr>
          <p:cNvSpPr txBox="1">
            <a:spLocks/>
          </p:cNvSpPr>
          <p:nvPr/>
        </p:nvSpPr>
        <p:spPr>
          <a:xfrm>
            <a:off x="221200" y="916596"/>
            <a:ext cx="11808041" cy="5430937"/>
          </a:xfrm>
          <a:prstGeom prst="rect">
            <a:avLst/>
          </a:prstGeom>
        </p:spPr>
        <p:txBody>
          <a:bodyPr/>
          <a:lstStyle>
            <a:lvl1pPr marL="243834" indent="-243834" algn="l" defTabSz="457189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3"/>
              </a:buBlip>
              <a:defRPr sz="20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668" indent="-243834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502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3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336" indent="-243834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9170" indent="-243834" algn="l" defTabSz="457189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7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DevOps to run builds – Pipelines</a:t>
            </a:r>
          </a:p>
          <a:p>
            <a:pPr lvl="1"/>
            <a:r>
              <a:rPr lang="en-US" dirty="0"/>
              <a:t>MS Build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First step on a journey</a:t>
            </a:r>
          </a:p>
          <a:p>
            <a:r>
              <a:rPr lang="en-US" dirty="0"/>
              <a:t>Builds succeeding or failing</a:t>
            </a:r>
          </a:p>
          <a:p>
            <a:r>
              <a:rPr lang="en-US" dirty="0"/>
              <a:t>Emails on status</a:t>
            </a:r>
          </a:p>
          <a:p>
            <a:r>
              <a:rPr lang="en-US" dirty="0"/>
              <a:t>Options for your Organization</a:t>
            </a:r>
          </a:p>
          <a:p>
            <a:pPr lvl="1"/>
            <a:endParaRPr 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F7315177-0E26-4746-976A-216FAE1D59DB}"/>
              </a:ext>
            </a:extLst>
          </p:cNvPr>
          <p:cNvSpPr txBox="1"/>
          <p:nvPr/>
        </p:nvSpPr>
        <p:spPr>
          <a:xfrm>
            <a:off x="221200" y="393376"/>
            <a:ext cx="1082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>
                <a:solidFill>
                  <a:schemeClr val="accent1"/>
                </a:solidFill>
              </a:rPr>
              <a:t>Azure DevOps - Build solution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75D6C-525F-496C-9201-0CDCD74A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14" y="1205190"/>
            <a:ext cx="59150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 Master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May 2017" id="{09D717DF-6C6E-214F-BFC7-EC5B406F97AD}" vid="{394707F8-01C1-1A48-9B9A-AA46AB5CB3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0F6364653C92459562B6D4DC7BC3B4" ma:contentTypeVersion="12" ma:contentTypeDescription="Create a new document." ma:contentTypeScope="" ma:versionID="d1a9cd8bd72d84d4b7f41a151d9d6725">
  <xsd:schema xmlns:xsd="http://www.w3.org/2001/XMLSchema" xmlns:xs="http://www.w3.org/2001/XMLSchema" xmlns:p="http://schemas.microsoft.com/office/2006/metadata/properties" xmlns:ns2="2542a858-baa9-4e9c-ae20-73593bd397cf" xmlns:ns3="198c1c91-7ad7-4663-ab37-eaeb899684d6" targetNamespace="http://schemas.microsoft.com/office/2006/metadata/properties" ma:root="true" ma:fieldsID="207bce2e162bd7eef08fe6a0ce7a0dae" ns2:_="" ns3:_="">
    <xsd:import namespace="2542a858-baa9-4e9c-ae20-73593bd397cf"/>
    <xsd:import namespace="198c1c91-7ad7-4663-ab37-eaeb899684d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2a858-baa9-4e9c-ae20-73593bd3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8c1c91-7ad7-4663-ab37-eaeb899684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45D53A-AFE8-4D9D-96D0-7EF8CBC238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23C683-95B0-43A5-AFB6-CE49BC500F3E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198c1c91-7ad7-4663-ab37-eaeb899684d6"/>
    <ds:schemaRef ds:uri="http://www.w3.org/XML/1998/namespace"/>
    <ds:schemaRef ds:uri="2542a858-baa9-4e9c-ae20-73593bd397cf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CB6A94-EC91-4840-8E96-D5FEE7711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2a858-baa9-4e9c-ae20-73593bd397cf"/>
    <ds:schemaRef ds:uri="198c1c91-7ad7-4663-ab37-eaeb899684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31526</TotalTime>
  <Words>690</Words>
  <Application>Microsoft Office PowerPoint</Application>
  <PresentationFormat>Widescreen</PresentationFormat>
  <Paragraphs>165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Wilkes</dc:creator>
  <cp:lastModifiedBy>Brandon Winchester</cp:lastModifiedBy>
  <cp:revision>259</cp:revision>
  <cp:lastPrinted>2020-08-13T19:45:57Z</cp:lastPrinted>
  <dcterms:modified xsi:type="dcterms:W3CDTF">2020-09-11T22:08:37Z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0x0101003C0F6364653C92459562B6D4DC7BC3B4</vt:lpwstr>
  </property>
</Properties>
</file>